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74" r:id="rId2"/>
    <p:sldId id="289" r:id="rId3"/>
    <p:sldId id="284" r:id="rId4"/>
    <p:sldId id="280" r:id="rId5"/>
    <p:sldId id="282" r:id="rId6"/>
    <p:sldId id="260" r:id="rId7"/>
    <p:sldId id="285" r:id="rId8"/>
    <p:sldId id="290" r:id="rId9"/>
    <p:sldId id="286" r:id="rId10"/>
    <p:sldId id="287" r:id="rId11"/>
    <p:sldId id="273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kub Klímek" initials="" lastIdx="3" clrIdx="0"/>
  <p:cmAuthor id="1" name="Michal Kubáň" initials="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94613"/>
  </p:normalViewPr>
  <p:slideViewPr>
    <p:cSldViewPr snapToGrid="0" snapToObjects="1">
      <p:cViewPr>
        <p:scale>
          <a:sx n="81" d="100"/>
          <a:sy n="81" d="100"/>
        </p:scale>
        <p:origin x="1416" y="1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1CBA03-2B31-E341-9AF9-4DAE43AFF646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E8B9EDC-DACD-184F-8A8E-5CEFA91A3959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úplná</a:t>
          </a:r>
          <a:endParaRPr lang="en-US" sz="2000" dirty="0">
            <a:solidFill>
              <a:schemeClr val="bg1"/>
            </a:solidFill>
          </a:endParaRPr>
        </a:p>
      </dgm:t>
    </dgm:pt>
    <dgm:pt modelId="{B3C7CCD6-4C2B-6940-B341-325B2AD72129}" type="parTrans" cxnId="{67E50E90-3912-E949-8591-7A583F5B678D}">
      <dgm:prSet/>
      <dgm:spPr/>
      <dgm:t>
        <a:bodyPr/>
        <a:lstStyle/>
        <a:p>
          <a:endParaRPr lang="en-US"/>
        </a:p>
      </dgm:t>
    </dgm:pt>
    <dgm:pt modelId="{C2B80BDC-9C69-C844-8C10-A4E2E22196A1}" type="sibTrans" cxnId="{67E50E90-3912-E949-8591-7A583F5B678D}">
      <dgm:prSet/>
      <dgm:spPr/>
      <dgm:t>
        <a:bodyPr/>
        <a:lstStyle/>
        <a:p>
          <a:endParaRPr lang="en-US"/>
        </a:p>
      </dgm:t>
    </dgm:pt>
    <dgm:pt modelId="{D1F06802-BB97-5D4C-8517-EC5190DC4C6F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snadno dostupná</a:t>
          </a:r>
          <a:endParaRPr lang="cs-CZ" sz="2000" b="1" dirty="0">
            <a:solidFill>
              <a:schemeClr val="bg1"/>
            </a:solidFill>
          </a:endParaRPr>
        </a:p>
      </dgm:t>
    </dgm:pt>
    <dgm:pt modelId="{48ABA336-1AE8-B448-84A8-E8EAA0298F6B}" type="parTrans" cxnId="{F072657F-B458-824D-BD3B-36FEB6D1F31A}">
      <dgm:prSet/>
      <dgm:spPr/>
      <dgm:t>
        <a:bodyPr/>
        <a:lstStyle/>
        <a:p>
          <a:endParaRPr lang="en-US"/>
        </a:p>
      </dgm:t>
    </dgm:pt>
    <dgm:pt modelId="{FBCA10FF-9D7E-8B4E-908F-AD8D92CC89BC}" type="sibTrans" cxnId="{F072657F-B458-824D-BD3B-36FEB6D1F31A}">
      <dgm:prSet/>
      <dgm:spPr/>
      <dgm:t>
        <a:bodyPr/>
        <a:lstStyle/>
        <a:p>
          <a:endParaRPr lang="en-US"/>
        </a:p>
      </dgm:t>
    </dgm:pt>
    <dgm:pt modelId="{FA9A29D7-87E9-C34A-8B5A-FD70F15366EE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strojově čitelná</a:t>
          </a:r>
          <a:endParaRPr lang="cs-CZ" sz="2000" b="1" dirty="0">
            <a:solidFill>
              <a:schemeClr val="bg1"/>
            </a:solidFill>
          </a:endParaRPr>
        </a:p>
      </dgm:t>
    </dgm:pt>
    <dgm:pt modelId="{2C0E1715-1F7A-A149-A499-E42205222EFA}" type="parTrans" cxnId="{079D29C6-8D12-9A4E-B870-9125DF9FCAB2}">
      <dgm:prSet/>
      <dgm:spPr/>
      <dgm:t>
        <a:bodyPr/>
        <a:lstStyle/>
        <a:p>
          <a:endParaRPr lang="en-US"/>
        </a:p>
      </dgm:t>
    </dgm:pt>
    <dgm:pt modelId="{C01F5BE2-73E1-FF48-B39A-724D0498F6AE}" type="sibTrans" cxnId="{079D29C6-8D12-9A4E-B870-9125DF9FCAB2}">
      <dgm:prSet/>
      <dgm:spPr/>
      <dgm:t>
        <a:bodyPr/>
        <a:lstStyle/>
        <a:p>
          <a:endParaRPr lang="en-US"/>
        </a:p>
      </dgm:t>
    </dgm:pt>
    <dgm:pt modelId="{01BE729D-C82F-AF4E-A724-2D40DB9DD22B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používající standardy s volně dostupnou specifikací</a:t>
          </a:r>
          <a:endParaRPr lang="cs-CZ" sz="2000" b="1" dirty="0">
            <a:solidFill>
              <a:schemeClr val="bg1"/>
            </a:solidFill>
          </a:endParaRPr>
        </a:p>
      </dgm:t>
    </dgm:pt>
    <dgm:pt modelId="{CA2E8D7C-A48F-9D46-B4B7-EEEA512B6BA6}" type="parTrans" cxnId="{CB92B316-9FB4-724B-B051-78F7E6B8B213}">
      <dgm:prSet/>
      <dgm:spPr/>
      <dgm:t>
        <a:bodyPr/>
        <a:lstStyle/>
        <a:p>
          <a:endParaRPr lang="en-US"/>
        </a:p>
      </dgm:t>
    </dgm:pt>
    <dgm:pt modelId="{7C08F6B5-4C60-184B-AD82-363FC529DD65}" type="sibTrans" cxnId="{CB92B316-9FB4-724B-B051-78F7E6B8B213}">
      <dgm:prSet/>
      <dgm:spPr/>
      <dgm:t>
        <a:bodyPr/>
        <a:lstStyle/>
        <a:p>
          <a:endParaRPr lang="en-US"/>
        </a:p>
      </dgm:t>
    </dgm:pt>
    <dgm:pt modelId="{65FF96CC-B432-144E-876F-1293084DF762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zpřístupněna za jasně definovaných podmínek užití dat s minimem omezení</a:t>
          </a:r>
          <a:endParaRPr lang="cs-CZ" sz="2000" b="1" dirty="0">
            <a:solidFill>
              <a:schemeClr val="bg1"/>
            </a:solidFill>
          </a:endParaRPr>
        </a:p>
      </dgm:t>
    </dgm:pt>
    <dgm:pt modelId="{C3B03031-7BB6-0041-B1E0-05CAFECB3940}" type="parTrans" cxnId="{4B386CB0-54C3-4341-85C6-DE536B70EEAA}">
      <dgm:prSet/>
      <dgm:spPr/>
      <dgm:t>
        <a:bodyPr/>
        <a:lstStyle/>
        <a:p>
          <a:endParaRPr lang="en-US"/>
        </a:p>
      </dgm:t>
    </dgm:pt>
    <dgm:pt modelId="{59789E1F-415A-8946-8275-C45D51C9F485}" type="sibTrans" cxnId="{4B386CB0-54C3-4341-85C6-DE536B70EEAA}">
      <dgm:prSet/>
      <dgm:spPr/>
      <dgm:t>
        <a:bodyPr/>
        <a:lstStyle/>
        <a:p>
          <a:endParaRPr lang="en-US"/>
        </a:p>
      </dgm:t>
    </dgm:pt>
    <dgm:pt modelId="{F23587E2-3792-4D4D-90CF-61D1203DC6AD}">
      <dgm:prSet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cs-CZ" sz="2000" b="1" dirty="0" smtClean="0">
              <a:solidFill>
                <a:schemeClr val="bg1"/>
              </a:solidFill>
            </a:rPr>
            <a:t>dostupná uživatelům při vynaložení minima možných nákladů</a:t>
          </a:r>
          <a:endParaRPr lang="cs-CZ" sz="2000" b="1" dirty="0">
            <a:solidFill>
              <a:schemeClr val="bg1"/>
            </a:solidFill>
          </a:endParaRPr>
        </a:p>
      </dgm:t>
    </dgm:pt>
    <dgm:pt modelId="{6CCDA7D8-588F-3D4E-8104-4DB106854B16}" type="parTrans" cxnId="{CD7D9B15-DDA1-CE4A-BF98-8AD9594D7B4C}">
      <dgm:prSet/>
      <dgm:spPr/>
      <dgm:t>
        <a:bodyPr/>
        <a:lstStyle/>
        <a:p>
          <a:endParaRPr lang="en-US"/>
        </a:p>
      </dgm:t>
    </dgm:pt>
    <dgm:pt modelId="{C3D4F6C4-DC43-5F46-A3BF-C8B7F479B204}" type="sibTrans" cxnId="{CD7D9B15-DDA1-CE4A-BF98-8AD9594D7B4C}">
      <dgm:prSet/>
      <dgm:spPr/>
      <dgm:t>
        <a:bodyPr/>
        <a:lstStyle/>
        <a:p>
          <a:endParaRPr lang="en-US"/>
        </a:p>
      </dgm:t>
    </dgm:pt>
    <dgm:pt modelId="{9D3C0412-A3CC-7C47-884D-98D880C9EA3A}" type="pres">
      <dgm:prSet presAssocID="{B21CBA03-2B31-E341-9AF9-4DAE43AFF6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CA9BEED-40FB-E94C-ABE7-0361BC27496F}" type="pres">
      <dgm:prSet presAssocID="{CE8B9EDC-DACD-184F-8A8E-5CEFA91A3959}" presName="node" presStyleLbl="node1" presStyleIdx="0" presStyleCnt="6" custLinFactNeighborY="2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EF05C9-1B06-114E-B0E8-215A69CBD502}" type="pres">
      <dgm:prSet presAssocID="{C2B80BDC-9C69-C844-8C10-A4E2E22196A1}" presName="sibTrans" presStyleCnt="0"/>
      <dgm:spPr/>
    </dgm:pt>
    <dgm:pt modelId="{5D6DE760-A1C6-1744-9BD4-5475DD3FF390}" type="pres">
      <dgm:prSet presAssocID="{D1F06802-BB97-5D4C-8517-EC5190DC4C6F}" presName="node" presStyleLbl="node1" presStyleIdx="1" presStyleCnt="6" custLinFactNeighborY="2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CCFB06-E877-0849-A9D0-659DF65519D9}" type="pres">
      <dgm:prSet presAssocID="{FBCA10FF-9D7E-8B4E-908F-AD8D92CC89BC}" presName="sibTrans" presStyleCnt="0"/>
      <dgm:spPr/>
    </dgm:pt>
    <dgm:pt modelId="{2004976E-13D6-4342-A62D-ADC439D8378B}" type="pres">
      <dgm:prSet presAssocID="{FA9A29D7-87E9-C34A-8B5A-FD70F15366EE}" presName="node" presStyleLbl="node1" presStyleIdx="2" presStyleCnt="6" custLinFactNeighborX="929" custLinFactNeighborY="2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5C28CF-F5D6-DE49-BA3A-69B4A3B1FFFF}" type="pres">
      <dgm:prSet presAssocID="{C01F5BE2-73E1-FF48-B39A-724D0498F6AE}" presName="sibTrans" presStyleCnt="0"/>
      <dgm:spPr/>
    </dgm:pt>
    <dgm:pt modelId="{BA90A09C-3702-C542-B56A-6BE76234B6D8}" type="pres">
      <dgm:prSet presAssocID="{01BE729D-C82F-AF4E-A724-2D40DB9DD22B}" presName="node" presStyleLbl="node1" presStyleIdx="3" presStyleCnt="6" custLinFactNeighborX="929" custLinFactNeighborY="2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85D75-CE64-8941-B442-56EE748F072C}" type="pres">
      <dgm:prSet presAssocID="{7C08F6B5-4C60-184B-AD82-363FC529DD65}" presName="sibTrans" presStyleCnt="0"/>
      <dgm:spPr/>
    </dgm:pt>
    <dgm:pt modelId="{4A4B6794-DFC3-4D42-87BE-3B7726CD2DBB}" type="pres">
      <dgm:prSet presAssocID="{65FF96CC-B432-144E-876F-1293084DF762}" presName="node" presStyleLbl="node1" presStyleIdx="4" presStyleCnt="6" custLinFactNeighborY="25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D198D-7ADC-0149-9DB3-81B81B252D34}" type="pres">
      <dgm:prSet presAssocID="{59789E1F-415A-8946-8275-C45D51C9F485}" presName="sibTrans" presStyleCnt="0"/>
      <dgm:spPr/>
    </dgm:pt>
    <dgm:pt modelId="{A8215F3D-FC63-164A-A120-0C59D305779A}" type="pres">
      <dgm:prSet presAssocID="{F23587E2-3792-4D4D-90CF-61D1203DC6A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D29C6-8D12-9A4E-B870-9125DF9FCAB2}" srcId="{B21CBA03-2B31-E341-9AF9-4DAE43AFF646}" destId="{FA9A29D7-87E9-C34A-8B5A-FD70F15366EE}" srcOrd="2" destOrd="0" parTransId="{2C0E1715-1F7A-A149-A499-E42205222EFA}" sibTransId="{C01F5BE2-73E1-FF48-B39A-724D0498F6AE}"/>
    <dgm:cxn modelId="{CB92B316-9FB4-724B-B051-78F7E6B8B213}" srcId="{B21CBA03-2B31-E341-9AF9-4DAE43AFF646}" destId="{01BE729D-C82F-AF4E-A724-2D40DB9DD22B}" srcOrd="3" destOrd="0" parTransId="{CA2E8D7C-A48F-9D46-B4B7-EEEA512B6BA6}" sibTransId="{7C08F6B5-4C60-184B-AD82-363FC529DD65}"/>
    <dgm:cxn modelId="{9924721A-AA49-0C4D-8472-477CC5066104}" type="presOf" srcId="{65FF96CC-B432-144E-876F-1293084DF762}" destId="{4A4B6794-DFC3-4D42-87BE-3B7726CD2DBB}" srcOrd="0" destOrd="0" presId="urn:microsoft.com/office/officeart/2005/8/layout/default"/>
    <dgm:cxn modelId="{F072657F-B458-824D-BD3B-36FEB6D1F31A}" srcId="{B21CBA03-2B31-E341-9AF9-4DAE43AFF646}" destId="{D1F06802-BB97-5D4C-8517-EC5190DC4C6F}" srcOrd="1" destOrd="0" parTransId="{48ABA336-1AE8-B448-84A8-E8EAA0298F6B}" sibTransId="{FBCA10FF-9D7E-8B4E-908F-AD8D92CC89BC}"/>
    <dgm:cxn modelId="{7C4CF140-CA88-6142-9C87-DF23F3269462}" type="presOf" srcId="{B21CBA03-2B31-E341-9AF9-4DAE43AFF646}" destId="{9D3C0412-A3CC-7C47-884D-98D880C9EA3A}" srcOrd="0" destOrd="0" presId="urn:microsoft.com/office/officeart/2005/8/layout/default"/>
    <dgm:cxn modelId="{4B386CB0-54C3-4341-85C6-DE536B70EEAA}" srcId="{B21CBA03-2B31-E341-9AF9-4DAE43AFF646}" destId="{65FF96CC-B432-144E-876F-1293084DF762}" srcOrd="4" destOrd="0" parTransId="{C3B03031-7BB6-0041-B1E0-05CAFECB3940}" sibTransId="{59789E1F-415A-8946-8275-C45D51C9F485}"/>
    <dgm:cxn modelId="{2B0485B5-63C7-4742-9FB6-4CA81C4EDE7A}" type="presOf" srcId="{D1F06802-BB97-5D4C-8517-EC5190DC4C6F}" destId="{5D6DE760-A1C6-1744-9BD4-5475DD3FF390}" srcOrd="0" destOrd="0" presId="urn:microsoft.com/office/officeart/2005/8/layout/default"/>
    <dgm:cxn modelId="{B77E526D-7794-5348-990C-0D7ABCBA67C8}" type="presOf" srcId="{CE8B9EDC-DACD-184F-8A8E-5CEFA91A3959}" destId="{CCA9BEED-40FB-E94C-ABE7-0361BC27496F}" srcOrd="0" destOrd="0" presId="urn:microsoft.com/office/officeart/2005/8/layout/default"/>
    <dgm:cxn modelId="{0C6D97A4-1E6E-BE41-8D71-246AAA673439}" type="presOf" srcId="{F23587E2-3792-4D4D-90CF-61D1203DC6AD}" destId="{A8215F3D-FC63-164A-A120-0C59D305779A}" srcOrd="0" destOrd="0" presId="urn:microsoft.com/office/officeart/2005/8/layout/default"/>
    <dgm:cxn modelId="{CD7D9B15-DDA1-CE4A-BF98-8AD9594D7B4C}" srcId="{B21CBA03-2B31-E341-9AF9-4DAE43AFF646}" destId="{F23587E2-3792-4D4D-90CF-61D1203DC6AD}" srcOrd="5" destOrd="0" parTransId="{6CCDA7D8-588F-3D4E-8104-4DB106854B16}" sibTransId="{C3D4F6C4-DC43-5F46-A3BF-C8B7F479B204}"/>
    <dgm:cxn modelId="{7F319BD9-56DE-B44A-A231-EACCFB66A120}" type="presOf" srcId="{FA9A29D7-87E9-C34A-8B5A-FD70F15366EE}" destId="{2004976E-13D6-4342-A62D-ADC439D8378B}" srcOrd="0" destOrd="0" presId="urn:microsoft.com/office/officeart/2005/8/layout/default"/>
    <dgm:cxn modelId="{67E50E90-3912-E949-8591-7A583F5B678D}" srcId="{B21CBA03-2B31-E341-9AF9-4DAE43AFF646}" destId="{CE8B9EDC-DACD-184F-8A8E-5CEFA91A3959}" srcOrd="0" destOrd="0" parTransId="{B3C7CCD6-4C2B-6940-B341-325B2AD72129}" sibTransId="{C2B80BDC-9C69-C844-8C10-A4E2E22196A1}"/>
    <dgm:cxn modelId="{1CA85DD1-BDCD-7A48-91A8-F3A60C325973}" type="presOf" srcId="{01BE729D-C82F-AF4E-A724-2D40DB9DD22B}" destId="{BA90A09C-3702-C542-B56A-6BE76234B6D8}" srcOrd="0" destOrd="0" presId="urn:microsoft.com/office/officeart/2005/8/layout/default"/>
    <dgm:cxn modelId="{B710D6E4-04E8-2249-B2FC-2CA0015844A0}" type="presParOf" srcId="{9D3C0412-A3CC-7C47-884D-98D880C9EA3A}" destId="{CCA9BEED-40FB-E94C-ABE7-0361BC27496F}" srcOrd="0" destOrd="0" presId="urn:microsoft.com/office/officeart/2005/8/layout/default"/>
    <dgm:cxn modelId="{2BC3FB98-A835-A744-9794-A710A2232407}" type="presParOf" srcId="{9D3C0412-A3CC-7C47-884D-98D880C9EA3A}" destId="{4AEF05C9-1B06-114E-B0E8-215A69CBD502}" srcOrd="1" destOrd="0" presId="urn:microsoft.com/office/officeart/2005/8/layout/default"/>
    <dgm:cxn modelId="{DD90C027-B1FD-F14D-A0DC-DAA46A231F3C}" type="presParOf" srcId="{9D3C0412-A3CC-7C47-884D-98D880C9EA3A}" destId="{5D6DE760-A1C6-1744-9BD4-5475DD3FF390}" srcOrd="2" destOrd="0" presId="urn:microsoft.com/office/officeart/2005/8/layout/default"/>
    <dgm:cxn modelId="{0FC41AA7-1ADE-2E47-989F-84EAFE6E3B2F}" type="presParOf" srcId="{9D3C0412-A3CC-7C47-884D-98D880C9EA3A}" destId="{03CCFB06-E877-0849-A9D0-659DF65519D9}" srcOrd="3" destOrd="0" presId="urn:microsoft.com/office/officeart/2005/8/layout/default"/>
    <dgm:cxn modelId="{C3B604BE-A2E7-7E44-A8CD-12BF1EE906F7}" type="presParOf" srcId="{9D3C0412-A3CC-7C47-884D-98D880C9EA3A}" destId="{2004976E-13D6-4342-A62D-ADC439D8378B}" srcOrd="4" destOrd="0" presId="urn:microsoft.com/office/officeart/2005/8/layout/default"/>
    <dgm:cxn modelId="{73492C02-7700-F24A-ADBE-99F73103CB64}" type="presParOf" srcId="{9D3C0412-A3CC-7C47-884D-98D880C9EA3A}" destId="{A75C28CF-F5D6-DE49-BA3A-69B4A3B1FFFF}" srcOrd="5" destOrd="0" presId="urn:microsoft.com/office/officeart/2005/8/layout/default"/>
    <dgm:cxn modelId="{38193AC2-CC8C-394A-9E76-23F9FC237231}" type="presParOf" srcId="{9D3C0412-A3CC-7C47-884D-98D880C9EA3A}" destId="{BA90A09C-3702-C542-B56A-6BE76234B6D8}" srcOrd="6" destOrd="0" presId="urn:microsoft.com/office/officeart/2005/8/layout/default"/>
    <dgm:cxn modelId="{0C1246BB-BA75-144A-AEAC-1EDF29ED7AC9}" type="presParOf" srcId="{9D3C0412-A3CC-7C47-884D-98D880C9EA3A}" destId="{3CF85D75-CE64-8941-B442-56EE748F072C}" srcOrd="7" destOrd="0" presId="urn:microsoft.com/office/officeart/2005/8/layout/default"/>
    <dgm:cxn modelId="{34281091-E822-5D49-8C68-316526308DC9}" type="presParOf" srcId="{9D3C0412-A3CC-7C47-884D-98D880C9EA3A}" destId="{4A4B6794-DFC3-4D42-87BE-3B7726CD2DBB}" srcOrd="8" destOrd="0" presId="urn:microsoft.com/office/officeart/2005/8/layout/default"/>
    <dgm:cxn modelId="{0470125A-93CA-074A-8877-6AD77D3905B8}" type="presParOf" srcId="{9D3C0412-A3CC-7C47-884D-98D880C9EA3A}" destId="{F87D198D-7ADC-0149-9DB3-81B81B252D34}" srcOrd="9" destOrd="0" presId="urn:microsoft.com/office/officeart/2005/8/layout/default"/>
    <dgm:cxn modelId="{9335422D-4D24-1B49-A17A-E1FB41693D81}" type="presParOf" srcId="{9D3C0412-A3CC-7C47-884D-98D880C9EA3A}" destId="{A8215F3D-FC63-164A-A120-0C59D305779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AC2FDB-0187-EE4C-A689-F89C36C9A9A5}" type="doc">
      <dgm:prSet loTypeId="urn:microsoft.com/office/officeart/2005/8/layout/default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2C3236-48C8-6B4B-A785-9B703A5C4391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100" b="0" dirty="0" smtClean="0">
              <a:solidFill>
                <a:schemeClr val="bg1"/>
              </a:solidFill>
            </a:rPr>
            <a:t>Data - </a:t>
          </a:r>
          <a:r>
            <a:rPr lang="en-US" sz="2100" b="0" dirty="0" err="1" smtClean="0">
              <a:solidFill>
                <a:schemeClr val="bg1"/>
              </a:solidFill>
            </a:rPr>
            <a:t>nová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nevyčerpatelná</a:t>
          </a:r>
          <a:r>
            <a:rPr lang="en-US" sz="2100" b="0" dirty="0" smtClean="0">
              <a:solidFill>
                <a:schemeClr val="bg1"/>
              </a:solidFill>
            </a:rPr>
            <a:t> “</a:t>
          </a:r>
          <a:r>
            <a:rPr lang="en-US" sz="2100" b="0" dirty="0" err="1" smtClean="0">
              <a:solidFill>
                <a:schemeClr val="bg1"/>
              </a:solidFill>
            </a:rPr>
            <a:t>surovina</a:t>
          </a:r>
          <a:r>
            <a:rPr lang="en-US" sz="2100" b="0" dirty="0" smtClean="0">
              <a:solidFill>
                <a:schemeClr val="bg1"/>
              </a:solidFill>
            </a:rPr>
            <a:t>”</a:t>
          </a:r>
        </a:p>
      </dgm:t>
    </dgm:pt>
    <dgm:pt modelId="{CEFE150B-D8BC-CC46-937C-707C5040CC8A}" type="sibTrans" cxnId="{94968935-8DF8-7542-B428-9B3F2A0FB593}">
      <dgm:prSet/>
      <dgm:spPr/>
      <dgm:t>
        <a:bodyPr/>
        <a:lstStyle/>
        <a:p>
          <a:endParaRPr lang="en-US" sz="2400"/>
        </a:p>
      </dgm:t>
    </dgm:pt>
    <dgm:pt modelId="{97753DC4-EA94-5142-BC2D-8DC3264BE1BE}" type="parTrans" cxnId="{94968935-8DF8-7542-B428-9B3F2A0FB593}">
      <dgm:prSet/>
      <dgm:spPr/>
      <dgm:t>
        <a:bodyPr/>
        <a:lstStyle/>
        <a:p>
          <a:endParaRPr lang="en-US" sz="2400"/>
        </a:p>
      </dgm:t>
    </dgm:pt>
    <dgm:pt modelId="{3A8680FD-3086-A74B-8E76-40899E6C61AF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100" b="0" dirty="0" err="1" smtClean="0">
              <a:solidFill>
                <a:schemeClr val="bg1"/>
              </a:solidFill>
            </a:rPr>
            <a:t>Nové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ekonomické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přiležitosti</a:t>
          </a:r>
          <a:endParaRPr lang="en-US" sz="2100" b="0" dirty="0" smtClean="0">
            <a:solidFill>
              <a:schemeClr val="bg1"/>
            </a:solidFill>
          </a:endParaRPr>
        </a:p>
      </dgm:t>
    </dgm:pt>
    <dgm:pt modelId="{81A69225-F6FE-9943-B447-93CF71ADEA36}" type="sibTrans" cxnId="{A77968FD-212E-8E4D-AE42-ECA445B35E3B}">
      <dgm:prSet/>
      <dgm:spPr/>
      <dgm:t>
        <a:bodyPr/>
        <a:lstStyle/>
        <a:p>
          <a:endParaRPr lang="en-US" sz="2400"/>
        </a:p>
      </dgm:t>
    </dgm:pt>
    <dgm:pt modelId="{EEF1675F-294D-6649-B7FA-1E9115C82FE1}" type="parTrans" cxnId="{A77968FD-212E-8E4D-AE42-ECA445B35E3B}">
      <dgm:prSet/>
      <dgm:spPr/>
      <dgm:t>
        <a:bodyPr/>
        <a:lstStyle/>
        <a:p>
          <a:endParaRPr lang="en-US" sz="2400"/>
        </a:p>
      </dgm:t>
    </dgm:pt>
    <dgm:pt modelId="{B3546CC5-ED59-E641-8B86-123F3D656799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100" b="0" dirty="0" err="1" smtClean="0">
              <a:solidFill>
                <a:schemeClr val="bg1"/>
              </a:solidFill>
            </a:rPr>
            <a:t>Datová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žurnalistika</a:t>
          </a:r>
          <a:endParaRPr lang="en-US" sz="2100" b="0" dirty="0">
            <a:solidFill>
              <a:schemeClr val="bg1"/>
            </a:solidFill>
          </a:endParaRPr>
        </a:p>
      </dgm:t>
    </dgm:pt>
    <dgm:pt modelId="{0F25B240-5CD3-4442-817B-548A6F293325}" type="sibTrans" cxnId="{F9FB4A5E-BC3A-A94D-B1B6-0D6242CF2A94}">
      <dgm:prSet/>
      <dgm:spPr/>
      <dgm:t>
        <a:bodyPr/>
        <a:lstStyle/>
        <a:p>
          <a:endParaRPr lang="en-US" sz="2400"/>
        </a:p>
      </dgm:t>
    </dgm:pt>
    <dgm:pt modelId="{524AD504-C544-A840-B58F-8077BE8C2C01}" type="parTrans" cxnId="{F9FB4A5E-BC3A-A94D-B1B6-0D6242CF2A94}">
      <dgm:prSet/>
      <dgm:spPr/>
      <dgm:t>
        <a:bodyPr/>
        <a:lstStyle/>
        <a:p>
          <a:endParaRPr lang="en-US" sz="2400"/>
        </a:p>
      </dgm:t>
    </dgm:pt>
    <dgm:pt modelId="{7950CD1D-DBFE-3A4D-8B54-55D925575B3F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100" b="0" dirty="0" err="1" smtClean="0">
              <a:solidFill>
                <a:schemeClr val="bg1"/>
              </a:solidFill>
            </a:rPr>
            <a:t>Zapojení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občanů</a:t>
          </a:r>
          <a:r>
            <a:rPr lang="en-US" sz="2100" b="0" dirty="0" smtClean="0">
              <a:solidFill>
                <a:schemeClr val="bg1"/>
              </a:solidFill>
            </a:rPr>
            <a:t> do </a:t>
          </a:r>
          <a:r>
            <a:rPr lang="en-US" sz="2100" b="0" dirty="0" err="1" smtClean="0">
              <a:solidFill>
                <a:schemeClr val="bg1"/>
              </a:solidFill>
            </a:rPr>
            <a:t>rozhodování</a:t>
          </a:r>
          <a:endParaRPr lang="en-US" sz="2100" b="0" dirty="0">
            <a:solidFill>
              <a:schemeClr val="bg1"/>
            </a:solidFill>
          </a:endParaRPr>
        </a:p>
      </dgm:t>
    </dgm:pt>
    <dgm:pt modelId="{E8ACE4E4-1CAE-F048-A63C-4CC77DD05DFF}" type="sibTrans" cxnId="{894CFC6C-05D1-7743-A9D0-6E18D1E4A96D}">
      <dgm:prSet/>
      <dgm:spPr/>
      <dgm:t>
        <a:bodyPr/>
        <a:lstStyle/>
        <a:p>
          <a:endParaRPr lang="en-US" sz="2400"/>
        </a:p>
      </dgm:t>
    </dgm:pt>
    <dgm:pt modelId="{247D1716-8E04-3B41-BE69-278C29586EC2}" type="parTrans" cxnId="{894CFC6C-05D1-7743-A9D0-6E18D1E4A96D}">
      <dgm:prSet/>
      <dgm:spPr/>
      <dgm:t>
        <a:bodyPr/>
        <a:lstStyle/>
        <a:p>
          <a:endParaRPr lang="en-US" sz="2400"/>
        </a:p>
      </dgm:t>
    </dgm:pt>
    <dgm:pt modelId="{44C14458-A9C9-0F4F-9678-A47D9F06AA3F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100" b="0" dirty="0" err="1" smtClean="0">
              <a:solidFill>
                <a:schemeClr val="bg1"/>
              </a:solidFill>
            </a:rPr>
            <a:t>Zefektivnění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veřejné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správy</a:t>
          </a:r>
          <a:r>
            <a:rPr lang="en-US" sz="2100" b="0" dirty="0" smtClean="0">
              <a:solidFill>
                <a:schemeClr val="bg1"/>
              </a:solidFill>
            </a:rPr>
            <a:t> a </a:t>
          </a:r>
          <a:r>
            <a:rPr lang="en-US" sz="2100" b="0" dirty="0" err="1" smtClean="0">
              <a:solidFill>
                <a:schemeClr val="bg1"/>
              </a:solidFill>
            </a:rPr>
            <a:t>zlepšení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kvality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života</a:t>
          </a:r>
          <a:endParaRPr lang="en-US" sz="2100" b="0" dirty="0">
            <a:solidFill>
              <a:schemeClr val="bg1"/>
            </a:solidFill>
          </a:endParaRPr>
        </a:p>
      </dgm:t>
    </dgm:pt>
    <dgm:pt modelId="{1FECB8F3-91C1-2A4E-AA57-0068D0671F18}" type="sibTrans" cxnId="{3E4FF9BE-BEA3-6645-9EE8-C2E77B2C4B5A}">
      <dgm:prSet/>
      <dgm:spPr/>
      <dgm:t>
        <a:bodyPr/>
        <a:lstStyle/>
        <a:p>
          <a:endParaRPr lang="en-US" sz="2400"/>
        </a:p>
      </dgm:t>
    </dgm:pt>
    <dgm:pt modelId="{90345690-3AC2-AD4F-B2A4-E488A6E85BD8}" type="parTrans" cxnId="{3E4FF9BE-BEA3-6645-9EE8-C2E77B2C4B5A}">
      <dgm:prSet/>
      <dgm:spPr/>
      <dgm:t>
        <a:bodyPr/>
        <a:lstStyle/>
        <a:p>
          <a:endParaRPr lang="en-US" sz="2400"/>
        </a:p>
      </dgm:t>
    </dgm:pt>
    <dgm:pt modelId="{19A26114-2B29-CD4F-965C-60B1C4ADC638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en-US" sz="2100" b="0" dirty="0" err="1" smtClean="0">
              <a:solidFill>
                <a:schemeClr val="bg1"/>
              </a:solidFill>
            </a:rPr>
            <a:t>Zdroj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nových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pracovních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nabídek</a:t>
          </a:r>
          <a:r>
            <a:rPr lang="en-US" sz="2100" b="0" dirty="0" smtClean="0">
              <a:solidFill>
                <a:schemeClr val="bg1"/>
              </a:solidFill>
            </a:rPr>
            <a:t> a </a:t>
          </a:r>
          <a:r>
            <a:rPr lang="en-US" sz="2100" b="0" dirty="0" err="1" smtClean="0">
              <a:solidFill>
                <a:schemeClr val="bg1"/>
              </a:solidFill>
            </a:rPr>
            <a:t>nových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služeb</a:t>
          </a:r>
          <a:endParaRPr lang="en-US" sz="2100" b="0" dirty="0">
            <a:solidFill>
              <a:schemeClr val="bg1"/>
            </a:solidFill>
          </a:endParaRPr>
        </a:p>
      </dgm:t>
    </dgm:pt>
    <dgm:pt modelId="{45535EAF-0C00-A644-8322-5E5B581712B1}" type="sibTrans" cxnId="{D0D0C6D3-C56A-2E47-BA82-6AA3A47276FA}">
      <dgm:prSet/>
      <dgm:spPr/>
      <dgm:t>
        <a:bodyPr/>
        <a:lstStyle/>
        <a:p>
          <a:endParaRPr lang="en-US"/>
        </a:p>
      </dgm:t>
    </dgm:pt>
    <dgm:pt modelId="{D9935DFD-4D3E-494A-BAEF-DBF8C210E6C5}" type="parTrans" cxnId="{D0D0C6D3-C56A-2E47-BA82-6AA3A47276FA}">
      <dgm:prSet/>
      <dgm:spPr/>
      <dgm:t>
        <a:bodyPr/>
        <a:lstStyle/>
        <a:p>
          <a:endParaRPr lang="en-US"/>
        </a:p>
      </dgm:t>
    </dgm:pt>
    <dgm:pt modelId="{4AE9CF66-72C2-4945-9F23-8AB7D18758E6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100" b="0" dirty="0" err="1" smtClean="0">
              <a:solidFill>
                <a:schemeClr val="bg1"/>
              </a:solidFill>
            </a:rPr>
            <a:t>Posílení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transparentnosti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endParaRPr lang="en-US" sz="2100" b="0" dirty="0">
            <a:solidFill>
              <a:schemeClr val="bg1"/>
            </a:solidFill>
          </a:endParaRPr>
        </a:p>
      </dgm:t>
    </dgm:pt>
    <dgm:pt modelId="{3560F577-A9D7-A44F-BAC5-606B2B8A2031}" type="sibTrans" cxnId="{7BB72F01-EE1C-FF4D-8A47-EBE7F11FF4B1}">
      <dgm:prSet/>
      <dgm:spPr/>
      <dgm:t>
        <a:bodyPr/>
        <a:lstStyle/>
        <a:p>
          <a:endParaRPr lang="en-US" sz="2400"/>
        </a:p>
      </dgm:t>
    </dgm:pt>
    <dgm:pt modelId="{4196499A-7627-C742-9555-537CB1371CA7}" type="parTrans" cxnId="{7BB72F01-EE1C-FF4D-8A47-EBE7F11FF4B1}">
      <dgm:prSet/>
      <dgm:spPr/>
      <dgm:t>
        <a:bodyPr/>
        <a:lstStyle/>
        <a:p>
          <a:endParaRPr lang="en-US" sz="2400"/>
        </a:p>
      </dgm:t>
    </dgm:pt>
    <dgm:pt modelId="{8D982D8F-B0DC-5C46-8BDF-A88C5561F4EE}">
      <dgm:prSet phldrT="[Text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sz="2100" b="0" dirty="0" err="1" smtClean="0">
              <a:solidFill>
                <a:schemeClr val="bg1"/>
              </a:solidFill>
            </a:rPr>
            <a:t>Kontrola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veřejné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r>
            <a:rPr lang="en-US" sz="2100" b="0" dirty="0" err="1" smtClean="0">
              <a:solidFill>
                <a:schemeClr val="bg1"/>
              </a:solidFill>
            </a:rPr>
            <a:t>správy</a:t>
          </a:r>
          <a:r>
            <a:rPr lang="en-US" sz="2100" b="0" dirty="0" smtClean="0">
              <a:solidFill>
                <a:schemeClr val="bg1"/>
              </a:solidFill>
            </a:rPr>
            <a:t> </a:t>
          </a:r>
          <a:endParaRPr lang="en-US" sz="2100" b="0" dirty="0">
            <a:solidFill>
              <a:schemeClr val="bg1"/>
            </a:solidFill>
          </a:endParaRPr>
        </a:p>
      </dgm:t>
    </dgm:pt>
    <dgm:pt modelId="{32B23166-F5C6-4244-9824-8DD91D4A2B5C}" type="parTrans" cxnId="{B01E97AA-D355-3A41-878D-513563AE6ECB}">
      <dgm:prSet/>
      <dgm:spPr/>
      <dgm:t>
        <a:bodyPr/>
        <a:lstStyle/>
        <a:p>
          <a:endParaRPr lang="en-US"/>
        </a:p>
      </dgm:t>
    </dgm:pt>
    <dgm:pt modelId="{FAA1621F-DCB9-6F46-A141-3347B1E8C72D}" type="sibTrans" cxnId="{B01E97AA-D355-3A41-878D-513563AE6ECB}">
      <dgm:prSet/>
      <dgm:spPr/>
      <dgm:t>
        <a:bodyPr/>
        <a:lstStyle/>
        <a:p>
          <a:endParaRPr lang="en-US"/>
        </a:p>
      </dgm:t>
    </dgm:pt>
    <dgm:pt modelId="{42739BBC-29B4-2241-BFF7-CC8ED9EADEC0}" type="pres">
      <dgm:prSet presAssocID="{BBAC2FDB-0187-EE4C-A689-F89C36C9A9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1DBAF6-38C5-6F4A-A7C4-F396DE0405C9}" type="pres">
      <dgm:prSet presAssocID="{4AE9CF66-72C2-4945-9F23-8AB7D18758E6}" presName="node" presStyleLbl="node1" presStyleIdx="0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2EFE49-12F2-A048-8161-D2730795E66E}" type="pres">
      <dgm:prSet presAssocID="{3560F577-A9D7-A44F-BAC5-606B2B8A2031}" presName="sibTrans" presStyleCnt="0"/>
      <dgm:spPr/>
    </dgm:pt>
    <dgm:pt modelId="{8804863F-066A-5844-88DE-BB0C949A7E65}" type="pres">
      <dgm:prSet presAssocID="{19A26114-2B29-CD4F-965C-60B1C4ADC638}" presName="node" presStyleLbl="node1" presStyleIdx="1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3836F5-C2C8-4141-A26F-E22566B46519}" type="pres">
      <dgm:prSet presAssocID="{45535EAF-0C00-A644-8322-5E5B581712B1}" presName="sibTrans" presStyleCnt="0"/>
      <dgm:spPr/>
    </dgm:pt>
    <dgm:pt modelId="{A447A765-2C7C-2E4B-9BBE-A8B6CD271C36}" type="pres">
      <dgm:prSet presAssocID="{44C14458-A9C9-0F4F-9678-A47D9F06AA3F}" presName="node" presStyleLbl="node1" presStyleIdx="2" presStyleCnt="8" custScaleX="1178341" custScaleY="1235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3A6AC5-742B-624E-A823-7DE11778B901}" type="pres">
      <dgm:prSet presAssocID="{1FECB8F3-91C1-2A4E-AA57-0068D0671F18}" presName="sibTrans" presStyleCnt="0"/>
      <dgm:spPr/>
    </dgm:pt>
    <dgm:pt modelId="{186FEC8F-9B67-8E40-8B96-2082CD132DC0}" type="pres">
      <dgm:prSet presAssocID="{8D982D8F-B0DC-5C46-8BDF-A88C5561F4EE}" presName="node" presStyleLbl="node1" presStyleIdx="3" presStyleCnt="8" custScaleX="1178341" custScaleY="1235740" custLinFactNeighborX="2811" custLinFactNeighborY="-1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8C1F75-73CD-464B-BB42-9E9D45CA3430}" type="pres">
      <dgm:prSet presAssocID="{FAA1621F-DCB9-6F46-A141-3347B1E8C72D}" presName="sibTrans" presStyleCnt="0"/>
      <dgm:spPr/>
    </dgm:pt>
    <dgm:pt modelId="{EA3AAE29-6A0B-404C-A872-38E7FCE96D12}" type="pres">
      <dgm:prSet presAssocID="{7950CD1D-DBFE-3A4D-8B54-55D925575B3F}" presName="node" presStyleLbl="node1" presStyleIdx="4" presStyleCnt="8" custScaleX="1178341" custScaleY="1235740" custLinFactY="873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4A5D4-D494-5C4C-9546-BD686052F137}" type="pres">
      <dgm:prSet presAssocID="{E8ACE4E4-1CAE-F048-A63C-4CC77DD05DFF}" presName="sibTrans" presStyleCnt="0"/>
      <dgm:spPr/>
    </dgm:pt>
    <dgm:pt modelId="{7D86E40E-CA65-8F46-9DC7-19EADA4EBA45}" type="pres">
      <dgm:prSet presAssocID="{B3546CC5-ED59-E641-8B86-123F3D656799}" presName="node" presStyleLbl="node1" presStyleIdx="5" presStyleCnt="8" custScaleX="1178341" custScaleY="1235740" custLinFactY="873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E08C1-5B9A-F345-A2C4-E8B1E5B495CB}" type="pres">
      <dgm:prSet presAssocID="{0F25B240-5CD3-4442-817B-548A6F293325}" presName="sibTrans" presStyleCnt="0"/>
      <dgm:spPr/>
    </dgm:pt>
    <dgm:pt modelId="{CAA620A5-B62B-9046-8B8C-DA4CCAC584D7}" type="pres">
      <dgm:prSet presAssocID="{3A8680FD-3086-A74B-8E76-40899E6C61AF}" presName="node" presStyleLbl="node1" presStyleIdx="6" presStyleCnt="8" custScaleX="1178341" custScaleY="1235740" custLinFactY="873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9D5ABB-6795-4645-87B3-4CB316CB118D}" type="pres">
      <dgm:prSet presAssocID="{81A69225-F6FE-9943-B447-93CF71ADEA36}" presName="sibTrans" presStyleCnt="0"/>
      <dgm:spPr/>
    </dgm:pt>
    <dgm:pt modelId="{751FDB3A-3F50-BC49-BF1C-64A5221EC72C}" type="pres">
      <dgm:prSet presAssocID="{A82C3236-48C8-6B4B-A785-9B703A5C4391}" presName="node" presStyleLbl="node1" presStyleIdx="7" presStyleCnt="8" custScaleX="1178341" custScaleY="1235740" custLinFactY="87301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ACB009-6035-7248-BE2B-A2C7D3378A88}" type="presOf" srcId="{4AE9CF66-72C2-4945-9F23-8AB7D18758E6}" destId="{7F1DBAF6-38C5-6F4A-A7C4-F396DE0405C9}" srcOrd="0" destOrd="0" presId="urn:microsoft.com/office/officeart/2005/8/layout/default"/>
    <dgm:cxn modelId="{0DC81DE2-DC60-5D49-88C2-264E8418CCD1}" type="presOf" srcId="{7950CD1D-DBFE-3A4D-8B54-55D925575B3F}" destId="{EA3AAE29-6A0B-404C-A872-38E7FCE96D12}" srcOrd="0" destOrd="0" presId="urn:microsoft.com/office/officeart/2005/8/layout/default"/>
    <dgm:cxn modelId="{57258281-9FA6-DC4D-9FB7-B7B45417620E}" type="presOf" srcId="{BBAC2FDB-0187-EE4C-A689-F89C36C9A9A5}" destId="{42739BBC-29B4-2241-BFF7-CC8ED9EADEC0}" srcOrd="0" destOrd="0" presId="urn:microsoft.com/office/officeart/2005/8/layout/default"/>
    <dgm:cxn modelId="{A77968FD-212E-8E4D-AE42-ECA445B35E3B}" srcId="{BBAC2FDB-0187-EE4C-A689-F89C36C9A9A5}" destId="{3A8680FD-3086-A74B-8E76-40899E6C61AF}" srcOrd="6" destOrd="0" parTransId="{EEF1675F-294D-6649-B7FA-1E9115C82FE1}" sibTransId="{81A69225-F6FE-9943-B447-93CF71ADEA36}"/>
    <dgm:cxn modelId="{F3172FC2-1FC2-1248-B07F-B36157BB8438}" type="presOf" srcId="{A82C3236-48C8-6B4B-A785-9B703A5C4391}" destId="{751FDB3A-3F50-BC49-BF1C-64A5221EC72C}" srcOrd="0" destOrd="0" presId="urn:microsoft.com/office/officeart/2005/8/layout/default"/>
    <dgm:cxn modelId="{94968935-8DF8-7542-B428-9B3F2A0FB593}" srcId="{BBAC2FDB-0187-EE4C-A689-F89C36C9A9A5}" destId="{A82C3236-48C8-6B4B-A785-9B703A5C4391}" srcOrd="7" destOrd="0" parTransId="{97753DC4-EA94-5142-BC2D-8DC3264BE1BE}" sibTransId="{CEFE150B-D8BC-CC46-937C-707C5040CC8A}"/>
    <dgm:cxn modelId="{1F794179-7BA5-0748-BE27-A9FAADFDF478}" type="presOf" srcId="{8D982D8F-B0DC-5C46-8BDF-A88C5561F4EE}" destId="{186FEC8F-9B67-8E40-8B96-2082CD132DC0}" srcOrd="0" destOrd="0" presId="urn:microsoft.com/office/officeart/2005/8/layout/default"/>
    <dgm:cxn modelId="{96529CD2-8139-A649-924C-7E95376FCCDC}" type="presOf" srcId="{44C14458-A9C9-0F4F-9678-A47D9F06AA3F}" destId="{A447A765-2C7C-2E4B-9BBE-A8B6CD271C36}" srcOrd="0" destOrd="0" presId="urn:microsoft.com/office/officeart/2005/8/layout/default"/>
    <dgm:cxn modelId="{D0D0C6D3-C56A-2E47-BA82-6AA3A47276FA}" srcId="{BBAC2FDB-0187-EE4C-A689-F89C36C9A9A5}" destId="{19A26114-2B29-CD4F-965C-60B1C4ADC638}" srcOrd="1" destOrd="0" parTransId="{D9935DFD-4D3E-494A-BAEF-DBF8C210E6C5}" sibTransId="{45535EAF-0C00-A644-8322-5E5B581712B1}"/>
    <dgm:cxn modelId="{894CFC6C-05D1-7743-A9D0-6E18D1E4A96D}" srcId="{BBAC2FDB-0187-EE4C-A689-F89C36C9A9A5}" destId="{7950CD1D-DBFE-3A4D-8B54-55D925575B3F}" srcOrd="4" destOrd="0" parTransId="{247D1716-8E04-3B41-BE69-278C29586EC2}" sibTransId="{E8ACE4E4-1CAE-F048-A63C-4CC77DD05DFF}"/>
    <dgm:cxn modelId="{1A0EFD48-0510-A043-AFE4-591D7C940ABF}" type="presOf" srcId="{B3546CC5-ED59-E641-8B86-123F3D656799}" destId="{7D86E40E-CA65-8F46-9DC7-19EADA4EBA45}" srcOrd="0" destOrd="0" presId="urn:microsoft.com/office/officeart/2005/8/layout/default"/>
    <dgm:cxn modelId="{85B1CBB3-345D-2E49-87F0-8D65D02FC730}" type="presOf" srcId="{3A8680FD-3086-A74B-8E76-40899E6C61AF}" destId="{CAA620A5-B62B-9046-8B8C-DA4CCAC584D7}" srcOrd="0" destOrd="0" presId="urn:microsoft.com/office/officeart/2005/8/layout/default"/>
    <dgm:cxn modelId="{ACD8BA07-9618-4F44-BCF9-40A18F488597}" type="presOf" srcId="{19A26114-2B29-CD4F-965C-60B1C4ADC638}" destId="{8804863F-066A-5844-88DE-BB0C949A7E65}" srcOrd="0" destOrd="0" presId="urn:microsoft.com/office/officeart/2005/8/layout/default"/>
    <dgm:cxn modelId="{3E4FF9BE-BEA3-6645-9EE8-C2E77B2C4B5A}" srcId="{BBAC2FDB-0187-EE4C-A689-F89C36C9A9A5}" destId="{44C14458-A9C9-0F4F-9678-A47D9F06AA3F}" srcOrd="2" destOrd="0" parTransId="{90345690-3AC2-AD4F-B2A4-E488A6E85BD8}" sibTransId="{1FECB8F3-91C1-2A4E-AA57-0068D0671F18}"/>
    <dgm:cxn modelId="{F9FB4A5E-BC3A-A94D-B1B6-0D6242CF2A94}" srcId="{BBAC2FDB-0187-EE4C-A689-F89C36C9A9A5}" destId="{B3546CC5-ED59-E641-8B86-123F3D656799}" srcOrd="5" destOrd="0" parTransId="{524AD504-C544-A840-B58F-8077BE8C2C01}" sibTransId="{0F25B240-5CD3-4442-817B-548A6F293325}"/>
    <dgm:cxn modelId="{7BB72F01-EE1C-FF4D-8A47-EBE7F11FF4B1}" srcId="{BBAC2FDB-0187-EE4C-A689-F89C36C9A9A5}" destId="{4AE9CF66-72C2-4945-9F23-8AB7D18758E6}" srcOrd="0" destOrd="0" parTransId="{4196499A-7627-C742-9555-537CB1371CA7}" sibTransId="{3560F577-A9D7-A44F-BAC5-606B2B8A2031}"/>
    <dgm:cxn modelId="{B01E97AA-D355-3A41-878D-513563AE6ECB}" srcId="{BBAC2FDB-0187-EE4C-A689-F89C36C9A9A5}" destId="{8D982D8F-B0DC-5C46-8BDF-A88C5561F4EE}" srcOrd="3" destOrd="0" parTransId="{32B23166-F5C6-4244-9824-8DD91D4A2B5C}" sibTransId="{FAA1621F-DCB9-6F46-A141-3347B1E8C72D}"/>
    <dgm:cxn modelId="{99758AAD-81E2-EF49-8D91-D8D5BC999C22}" type="presParOf" srcId="{42739BBC-29B4-2241-BFF7-CC8ED9EADEC0}" destId="{7F1DBAF6-38C5-6F4A-A7C4-F396DE0405C9}" srcOrd="0" destOrd="0" presId="urn:microsoft.com/office/officeart/2005/8/layout/default"/>
    <dgm:cxn modelId="{877F4574-9CF9-F249-9088-93541BB1191A}" type="presParOf" srcId="{42739BBC-29B4-2241-BFF7-CC8ED9EADEC0}" destId="{042EFE49-12F2-A048-8161-D2730795E66E}" srcOrd="1" destOrd="0" presId="urn:microsoft.com/office/officeart/2005/8/layout/default"/>
    <dgm:cxn modelId="{B6C14C5D-3CDF-3B43-BEEE-B39302A4EEB9}" type="presParOf" srcId="{42739BBC-29B4-2241-BFF7-CC8ED9EADEC0}" destId="{8804863F-066A-5844-88DE-BB0C949A7E65}" srcOrd="2" destOrd="0" presId="urn:microsoft.com/office/officeart/2005/8/layout/default"/>
    <dgm:cxn modelId="{2FA6D076-861E-E34B-A7C9-A404ADB40B62}" type="presParOf" srcId="{42739BBC-29B4-2241-BFF7-CC8ED9EADEC0}" destId="{6F3836F5-C2C8-4141-A26F-E22566B46519}" srcOrd="3" destOrd="0" presId="urn:microsoft.com/office/officeart/2005/8/layout/default"/>
    <dgm:cxn modelId="{311690A3-A8A0-2842-9F7E-9C8586BEF9B3}" type="presParOf" srcId="{42739BBC-29B4-2241-BFF7-CC8ED9EADEC0}" destId="{A447A765-2C7C-2E4B-9BBE-A8B6CD271C36}" srcOrd="4" destOrd="0" presId="urn:microsoft.com/office/officeart/2005/8/layout/default"/>
    <dgm:cxn modelId="{C1C5F47E-E001-1B4C-98CF-A939D00DF4C3}" type="presParOf" srcId="{42739BBC-29B4-2241-BFF7-CC8ED9EADEC0}" destId="{EB3A6AC5-742B-624E-A823-7DE11778B901}" srcOrd="5" destOrd="0" presId="urn:microsoft.com/office/officeart/2005/8/layout/default"/>
    <dgm:cxn modelId="{24EE20C7-24CC-1E4C-ACD0-0CACE7AE6B52}" type="presParOf" srcId="{42739BBC-29B4-2241-BFF7-CC8ED9EADEC0}" destId="{186FEC8F-9B67-8E40-8B96-2082CD132DC0}" srcOrd="6" destOrd="0" presId="urn:microsoft.com/office/officeart/2005/8/layout/default"/>
    <dgm:cxn modelId="{E3DD63BD-0056-644D-81B0-655AAE3E5682}" type="presParOf" srcId="{42739BBC-29B4-2241-BFF7-CC8ED9EADEC0}" destId="{DA8C1F75-73CD-464B-BB42-9E9D45CA3430}" srcOrd="7" destOrd="0" presId="urn:microsoft.com/office/officeart/2005/8/layout/default"/>
    <dgm:cxn modelId="{5A6F49C9-38DB-F84C-8185-4BF64CEF6855}" type="presParOf" srcId="{42739BBC-29B4-2241-BFF7-CC8ED9EADEC0}" destId="{EA3AAE29-6A0B-404C-A872-38E7FCE96D12}" srcOrd="8" destOrd="0" presId="urn:microsoft.com/office/officeart/2005/8/layout/default"/>
    <dgm:cxn modelId="{0B7FA0AE-4358-594A-A546-BA9694B55760}" type="presParOf" srcId="{42739BBC-29B4-2241-BFF7-CC8ED9EADEC0}" destId="{9434A5D4-D494-5C4C-9546-BD686052F137}" srcOrd="9" destOrd="0" presId="urn:microsoft.com/office/officeart/2005/8/layout/default"/>
    <dgm:cxn modelId="{A44A7616-7801-A74A-B9C7-1423A11B175D}" type="presParOf" srcId="{42739BBC-29B4-2241-BFF7-CC8ED9EADEC0}" destId="{7D86E40E-CA65-8F46-9DC7-19EADA4EBA45}" srcOrd="10" destOrd="0" presId="urn:microsoft.com/office/officeart/2005/8/layout/default"/>
    <dgm:cxn modelId="{E30EDC6E-D1A3-1141-B572-D7549377E0AC}" type="presParOf" srcId="{42739BBC-29B4-2241-BFF7-CC8ED9EADEC0}" destId="{D77E08C1-5B9A-F345-A2C4-E8B1E5B495CB}" srcOrd="11" destOrd="0" presId="urn:microsoft.com/office/officeart/2005/8/layout/default"/>
    <dgm:cxn modelId="{9BE9FE62-2D38-4249-B22D-5F4BAEFD5C24}" type="presParOf" srcId="{42739BBC-29B4-2241-BFF7-CC8ED9EADEC0}" destId="{CAA620A5-B62B-9046-8B8C-DA4CCAC584D7}" srcOrd="12" destOrd="0" presId="urn:microsoft.com/office/officeart/2005/8/layout/default"/>
    <dgm:cxn modelId="{A97AA7B2-96EE-434C-8B66-77EDA0A61AFC}" type="presParOf" srcId="{42739BBC-29B4-2241-BFF7-CC8ED9EADEC0}" destId="{8A9D5ABB-6795-4645-87B3-4CB316CB118D}" srcOrd="13" destOrd="0" presId="urn:microsoft.com/office/officeart/2005/8/layout/default"/>
    <dgm:cxn modelId="{82282631-BCC1-BA4B-B773-DFAD5F73D8D3}" type="presParOf" srcId="{42739BBC-29B4-2241-BFF7-CC8ED9EADEC0}" destId="{751FDB3A-3F50-BC49-BF1C-64A5221EC72C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8A8158-73DE-CA4E-881A-E45439EC9F14}" type="doc">
      <dgm:prSet loTypeId="urn:microsoft.com/office/officeart/2005/8/layout/vList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DA53667-E53E-9A46-931A-6DC0FEAD9C5A}">
      <dgm:prSet phldrT="[Text]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Legislativa</a:t>
          </a:r>
          <a:r>
            <a:rPr lang="en-US" dirty="0" smtClean="0"/>
            <a:t> </a:t>
          </a:r>
          <a:endParaRPr lang="en-US" dirty="0"/>
        </a:p>
      </dgm:t>
    </dgm:pt>
    <dgm:pt modelId="{63F6E174-08C4-1E4F-A4B2-7BC7801EB749}" type="parTrans" cxnId="{EAA048D3-A3BD-5A44-95B8-97BFF6C06AA0}">
      <dgm:prSet/>
      <dgm:spPr/>
      <dgm:t>
        <a:bodyPr/>
        <a:lstStyle/>
        <a:p>
          <a:endParaRPr lang="en-US"/>
        </a:p>
      </dgm:t>
    </dgm:pt>
    <dgm:pt modelId="{3CD2F03A-94E0-F448-8110-219F9A52B7FD}" type="sibTrans" cxnId="{EAA048D3-A3BD-5A44-95B8-97BFF6C06AA0}">
      <dgm:prSet/>
      <dgm:spPr/>
      <dgm:t>
        <a:bodyPr/>
        <a:lstStyle/>
        <a:p>
          <a:endParaRPr lang="en-US"/>
        </a:p>
      </dgm:t>
    </dgm:pt>
    <dgm:pt modelId="{FCC38AB1-9A37-7C47-8A76-48A260BD154A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Technická</a:t>
          </a:r>
          <a:r>
            <a:rPr lang="en-US" dirty="0" smtClean="0"/>
            <a:t> </a:t>
          </a:r>
          <a:r>
            <a:rPr lang="en-US" dirty="0" err="1" smtClean="0"/>
            <a:t>infrastruktura</a:t>
          </a:r>
          <a:endParaRPr lang="en-US" dirty="0" smtClean="0"/>
        </a:p>
      </dgm:t>
    </dgm:pt>
    <dgm:pt modelId="{8406395A-C9AC-0D4E-9853-2E1C4F44B891}" type="parTrans" cxnId="{D22442FE-C983-9248-A71F-F20172AB5A28}">
      <dgm:prSet/>
      <dgm:spPr/>
      <dgm:t>
        <a:bodyPr/>
        <a:lstStyle/>
        <a:p>
          <a:endParaRPr lang="en-US"/>
        </a:p>
      </dgm:t>
    </dgm:pt>
    <dgm:pt modelId="{11298518-5F93-ED41-8793-31FD9EC56E15}" type="sibTrans" cxnId="{D22442FE-C983-9248-A71F-F20172AB5A28}">
      <dgm:prSet/>
      <dgm:spPr/>
      <dgm:t>
        <a:bodyPr/>
        <a:lstStyle/>
        <a:p>
          <a:endParaRPr lang="en-US"/>
        </a:p>
      </dgm:t>
    </dgm:pt>
    <dgm:pt modelId="{3B5D6DC0-A858-BE48-8C33-3F27422EE31B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Podpora</a:t>
          </a:r>
          <a:r>
            <a:rPr lang="en-US" dirty="0" smtClean="0"/>
            <a:t> a </a:t>
          </a:r>
          <a:r>
            <a:rPr lang="en-US" dirty="0" err="1" smtClean="0"/>
            <a:t>osvěta</a:t>
          </a:r>
          <a:endParaRPr lang="en-US" dirty="0" smtClean="0"/>
        </a:p>
      </dgm:t>
    </dgm:pt>
    <dgm:pt modelId="{897669CA-5860-3A47-BCEE-9E61BCC4DD7A}" type="parTrans" cxnId="{5A86D37E-F806-4D4E-BD43-27E3E047DE88}">
      <dgm:prSet/>
      <dgm:spPr/>
      <dgm:t>
        <a:bodyPr/>
        <a:lstStyle/>
        <a:p>
          <a:endParaRPr lang="en-US"/>
        </a:p>
      </dgm:t>
    </dgm:pt>
    <dgm:pt modelId="{BE4ED62A-2084-DF47-9135-749F7F41323D}" type="sibTrans" cxnId="{5A86D37E-F806-4D4E-BD43-27E3E047DE88}">
      <dgm:prSet/>
      <dgm:spPr/>
      <dgm:t>
        <a:bodyPr/>
        <a:lstStyle/>
        <a:p>
          <a:endParaRPr lang="en-US"/>
        </a:p>
      </dgm:t>
    </dgm:pt>
    <dgm:pt modelId="{92D07E12-CB82-FE44-B2D6-B380623D9AFD}">
      <dgm:prSet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r>
            <a:rPr lang="en-US" dirty="0" err="1" smtClean="0"/>
            <a:t>Komunikace</a:t>
          </a:r>
          <a:r>
            <a:rPr lang="en-US" dirty="0" smtClean="0"/>
            <a:t> s </a:t>
          </a:r>
          <a:r>
            <a:rPr lang="en-US" dirty="0" err="1" smtClean="0"/>
            <a:t>uživateli</a:t>
          </a:r>
          <a:endParaRPr lang="en-US" dirty="0"/>
        </a:p>
      </dgm:t>
    </dgm:pt>
    <dgm:pt modelId="{BEF752AA-01E4-C44B-93D4-58BB8F82D10E}" type="parTrans" cxnId="{674E5FE7-7EC8-1840-AFDD-632E5A8CA076}">
      <dgm:prSet/>
      <dgm:spPr/>
      <dgm:t>
        <a:bodyPr/>
        <a:lstStyle/>
        <a:p>
          <a:endParaRPr lang="en-US"/>
        </a:p>
      </dgm:t>
    </dgm:pt>
    <dgm:pt modelId="{5F372F47-D774-B742-AA88-100E174F9F7C}" type="sibTrans" cxnId="{674E5FE7-7EC8-1840-AFDD-632E5A8CA076}">
      <dgm:prSet/>
      <dgm:spPr/>
      <dgm:t>
        <a:bodyPr/>
        <a:lstStyle/>
        <a:p>
          <a:endParaRPr lang="en-US"/>
        </a:p>
      </dgm:t>
    </dgm:pt>
    <dgm:pt modelId="{1E810714-0BFC-6F4F-A198-5FB59015C10E}">
      <dgm:prSet phldrT="[Text]" custT="1"/>
      <dgm:spPr/>
      <dgm:t>
        <a:bodyPr/>
        <a:lstStyle/>
        <a:p>
          <a:r>
            <a:rPr lang="en-US" sz="2800" b="0" dirty="0" err="1" smtClean="0"/>
            <a:t>Novela</a:t>
          </a:r>
          <a:r>
            <a:rPr lang="en-US" sz="2800" b="0" dirty="0" smtClean="0"/>
            <a:t> </a:t>
          </a:r>
          <a:r>
            <a:rPr lang="en-US" sz="2800" b="0" dirty="0" err="1" smtClean="0"/>
            <a:t>zákona</a:t>
          </a:r>
          <a:r>
            <a:rPr lang="en-US" sz="2800" b="0" dirty="0" smtClean="0"/>
            <a:t> </a:t>
          </a:r>
          <a:r>
            <a:rPr lang="en-US" sz="2800" b="0" dirty="0" smtClean="0"/>
            <a:t>106/1999 Sb.</a:t>
          </a:r>
          <a:endParaRPr lang="en-US" sz="2800" b="0" dirty="0"/>
        </a:p>
      </dgm:t>
    </dgm:pt>
    <dgm:pt modelId="{EE9F6470-26B0-9E47-B07A-DE5AA8AB6B47}" type="parTrans" cxnId="{49DCCE70-665E-C54A-824D-21C9FE9FACF3}">
      <dgm:prSet/>
      <dgm:spPr/>
      <dgm:t>
        <a:bodyPr/>
        <a:lstStyle/>
        <a:p>
          <a:endParaRPr lang="en-US"/>
        </a:p>
      </dgm:t>
    </dgm:pt>
    <dgm:pt modelId="{F4531B02-2774-5846-ADBA-24C986F79F22}" type="sibTrans" cxnId="{49DCCE70-665E-C54A-824D-21C9FE9FACF3}">
      <dgm:prSet/>
      <dgm:spPr/>
      <dgm:t>
        <a:bodyPr/>
        <a:lstStyle/>
        <a:p>
          <a:endParaRPr lang="en-US"/>
        </a:p>
      </dgm:t>
    </dgm:pt>
    <dgm:pt modelId="{D828CABE-6DD8-5948-B12C-05382DA101A2}">
      <dgm:prSet custT="1"/>
      <dgm:spPr/>
      <dgm:t>
        <a:bodyPr/>
        <a:lstStyle/>
        <a:p>
          <a:r>
            <a:rPr lang="en-US" sz="2800" b="0" dirty="0" err="1" smtClean="0"/>
            <a:t>Národní</a:t>
          </a:r>
          <a:r>
            <a:rPr lang="en-US" sz="2800" b="0" dirty="0" smtClean="0"/>
            <a:t> </a:t>
          </a:r>
          <a:r>
            <a:rPr lang="en-US" sz="2800" b="0" dirty="0" err="1" smtClean="0"/>
            <a:t>portál</a:t>
          </a:r>
          <a:r>
            <a:rPr lang="en-US" sz="2800" b="0" dirty="0" smtClean="0"/>
            <a:t> </a:t>
          </a:r>
          <a:r>
            <a:rPr lang="en-US" sz="2800" b="0" dirty="0" err="1" smtClean="0"/>
            <a:t>otevřených</a:t>
          </a:r>
          <a:r>
            <a:rPr lang="en-US" sz="2800" b="0" dirty="0" smtClean="0"/>
            <a:t> </a:t>
          </a:r>
          <a:r>
            <a:rPr lang="en-US" sz="2800" b="0" dirty="0" err="1" smtClean="0"/>
            <a:t>dat</a:t>
          </a:r>
          <a:r>
            <a:rPr lang="en-US" sz="2800" b="0" dirty="0" smtClean="0"/>
            <a:t> </a:t>
          </a:r>
        </a:p>
      </dgm:t>
    </dgm:pt>
    <dgm:pt modelId="{6FA99607-C711-1642-AD57-716D51374D3B}" type="parTrans" cxnId="{B0CEBF84-646D-B147-BA3B-5793633C71EF}">
      <dgm:prSet/>
      <dgm:spPr/>
      <dgm:t>
        <a:bodyPr/>
        <a:lstStyle/>
        <a:p>
          <a:endParaRPr lang="en-US"/>
        </a:p>
      </dgm:t>
    </dgm:pt>
    <dgm:pt modelId="{2F8FC37B-1DD9-094A-8D3E-E76BFC0158FA}" type="sibTrans" cxnId="{B0CEBF84-646D-B147-BA3B-5793633C71EF}">
      <dgm:prSet/>
      <dgm:spPr/>
      <dgm:t>
        <a:bodyPr/>
        <a:lstStyle/>
        <a:p>
          <a:endParaRPr lang="en-US"/>
        </a:p>
      </dgm:t>
    </dgm:pt>
    <dgm:pt modelId="{3932B7DA-87B4-A240-A5C2-3D106190DC8E}">
      <dgm:prSet custT="1"/>
      <dgm:spPr/>
      <dgm:t>
        <a:bodyPr/>
        <a:lstStyle/>
        <a:p>
          <a:r>
            <a:rPr lang="en-US" sz="2800" b="0" dirty="0" err="1" smtClean="0"/>
            <a:t>Školení</a:t>
          </a:r>
          <a:r>
            <a:rPr lang="en-US" sz="2800" b="0" dirty="0" smtClean="0"/>
            <a:t>, </a:t>
          </a:r>
          <a:r>
            <a:rPr lang="en-US" sz="2800" b="0" dirty="0" err="1" smtClean="0"/>
            <a:t>workshopy</a:t>
          </a:r>
          <a:r>
            <a:rPr lang="en-US" sz="2800" b="0" dirty="0" smtClean="0"/>
            <a:t>, </a:t>
          </a:r>
          <a:r>
            <a:rPr lang="en-US" sz="2800" b="0" dirty="0" err="1" smtClean="0"/>
            <a:t>konference</a:t>
          </a:r>
          <a:endParaRPr lang="en-US" sz="2800" b="0" dirty="0" smtClean="0"/>
        </a:p>
      </dgm:t>
    </dgm:pt>
    <dgm:pt modelId="{E13C83D8-3AA3-E845-9B9E-F847BCE19DE2}" type="parTrans" cxnId="{F41BAB46-F854-794E-8B5E-BDB1FA9398B1}">
      <dgm:prSet/>
      <dgm:spPr/>
      <dgm:t>
        <a:bodyPr/>
        <a:lstStyle/>
        <a:p>
          <a:endParaRPr lang="en-US"/>
        </a:p>
      </dgm:t>
    </dgm:pt>
    <dgm:pt modelId="{68379115-E376-5347-8E90-E2A56E001261}" type="sibTrans" cxnId="{F41BAB46-F854-794E-8B5E-BDB1FA9398B1}">
      <dgm:prSet/>
      <dgm:spPr/>
      <dgm:t>
        <a:bodyPr/>
        <a:lstStyle/>
        <a:p>
          <a:endParaRPr lang="en-US"/>
        </a:p>
      </dgm:t>
    </dgm:pt>
    <dgm:pt modelId="{80DDE17B-E8EF-B642-B3BF-4BF8A9A2939E}" type="pres">
      <dgm:prSet presAssocID="{358A8158-73DE-CA4E-881A-E45439EC9F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DD0DA5-B851-CA4E-A5B4-04E0EDFA4572}" type="pres">
      <dgm:prSet presAssocID="{4DA53667-E53E-9A46-931A-6DC0FEAD9C5A}" presName="parentText" presStyleLbl="node1" presStyleIdx="0" presStyleCnt="4" custLinFactNeighborY="776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8D8899-911F-F540-A794-A3EB60ECD9A4}" type="pres">
      <dgm:prSet presAssocID="{4DA53667-E53E-9A46-931A-6DC0FEAD9C5A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DCC006-0207-F64F-8A05-7960E4C45486}" type="pres">
      <dgm:prSet presAssocID="{FCC38AB1-9A37-7C47-8A76-48A260BD154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6ED70C-0681-7F44-85D7-8ED3C284CE5C}" type="pres">
      <dgm:prSet presAssocID="{FCC38AB1-9A37-7C47-8A76-48A260BD154A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538689-6C42-0746-A0CC-7141E771B6D9}" type="pres">
      <dgm:prSet presAssocID="{3B5D6DC0-A858-BE48-8C33-3F27422EE31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CFFE81-E467-C34F-9013-19C761C94CCA}" type="pres">
      <dgm:prSet presAssocID="{3B5D6DC0-A858-BE48-8C33-3F27422EE31B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FF182-CC9F-F441-9DF1-3F50397E6A20}" type="pres">
      <dgm:prSet presAssocID="{92D07E12-CB82-FE44-B2D6-B380623D9AF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74E5FE7-7EC8-1840-AFDD-632E5A8CA076}" srcId="{358A8158-73DE-CA4E-881A-E45439EC9F14}" destId="{92D07E12-CB82-FE44-B2D6-B380623D9AFD}" srcOrd="3" destOrd="0" parTransId="{BEF752AA-01E4-C44B-93D4-58BB8F82D10E}" sibTransId="{5F372F47-D774-B742-AA88-100E174F9F7C}"/>
    <dgm:cxn modelId="{D22442FE-C983-9248-A71F-F20172AB5A28}" srcId="{358A8158-73DE-CA4E-881A-E45439EC9F14}" destId="{FCC38AB1-9A37-7C47-8A76-48A260BD154A}" srcOrd="1" destOrd="0" parTransId="{8406395A-C9AC-0D4E-9853-2E1C4F44B891}" sibTransId="{11298518-5F93-ED41-8793-31FD9EC56E15}"/>
    <dgm:cxn modelId="{A46359F2-8FE2-F945-ABD6-77B9205841EF}" type="presOf" srcId="{FCC38AB1-9A37-7C47-8A76-48A260BD154A}" destId="{87DCC006-0207-F64F-8A05-7960E4C45486}" srcOrd="0" destOrd="0" presId="urn:microsoft.com/office/officeart/2005/8/layout/vList2"/>
    <dgm:cxn modelId="{C68F6DAC-C612-E44A-986A-3F2A97902E4A}" type="presOf" srcId="{D828CABE-6DD8-5948-B12C-05382DA101A2}" destId="{7F6ED70C-0681-7F44-85D7-8ED3C284CE5C}" srcOrd="0" destOrd="0" presId="urn:microsoft.com/office/officeart/2005/8/layout/vList2"/>
    <dgm:cxn modelId="{FE716A61-3C65-C645-9159-A856C51FBC93}" type="presOf" srcId="{4DA53667-E53E-9A46-931A-6DC0FEAD9C5A}" destId="{56DD0DA5-B851-CA4E-A5B4-04E0EDFA4572}" srcOrd="0" destOrd="0" presId="urn:microsoft.com/office/officeart/2005/8/layout/vList2"/>
    <dgm:cxn modelId="{B2E30376-D343-EA4D-BBF2-58C225708FD6}" type="presOf" srcId="{92D07E12-CB82-FE44-B2D6-B380623D9AFD}" destId="{DB3FF182-CC9F-F441-9DF1-3F50397E6A20}" srcOrd="0" destOrd="0" presId="urn:microsoft.com/office/officeart/2005/8/layout/vList2"/>
    <dgm:cxn modelId="{B0CEBF84-646D-B147-BA3B-5793633C71EF}" srcId="{FCC38AB1-9A37-7C47-8A76-48A260BD154A}" destId="{D828CABE-6DD8-5948-B12C-05382DA101A2}" srcOrd="0" destOrd="0" parTransId="{6FA99607-C711-1642-AD57-716D51374D3B}" sibTransId="{2F8FC37B-1DD9-094A-8D3E-E76BFC0158FA}"/>
    <dgm:cxn modelId="{F12DE324-9F9E-0247-91A3-33BF1503B6CE}" type="presOf" srcId="{1E810714-0BFC-6F4F-A198-5FB59015C10E}" destId="{7D8D8899-911F-F540-A794-A3EB60ECD9A4}" srcOrd="0" destOrd="0" presId="urn:microsoft.com/office/officeart/2005/8/layout/vList2"/>
    <dgm:cxn modelId="{68DBCB30-0C96-D046-AA06-D7510D910A09}" type="presOf" srcId="{358A8158-73DE-CA4E-881A-E45439EC9F14}" destId="{80DDE17B-E8EF-B642-B3BF-4BF8A9A2939E}" srcOrd="0" destOrd="0" presId="urn:microsoft.com/office/officeart/2005/8/layout/vList2"/>
    <dgm:cxn modelId="{97E4034C-CF71-264C-B2DE-FB4590609667}" type="presOf" srcId="{3932B7DA-87B4-A240-A5C2-3D106190DC8E}" destId="{70CFFE81-E467-C34F-9013-19C761C94CCA}" srcOrd="0" destOrd="0" presId="urn:microsoft.com/office/officeart/2005/8/layout/vList2"/>
    <dgm:cxn modelId="{F41BAB46-F854-794E-8B5E-BDB1FA9398B1}" srcId="{3B5D6DC0-A858-BE48-8C33-3F27422EE31B}" destId="{3932B7DA-87B4-A240-A5C2-3D106190DC8E}" srcOrd="0" destOrd="0" parTransId="{E13C83D8-3AA3-E845-9B9E-F847BCE19DE2}" sibTransId="{68379115-E376-5347-8E90-E2A56E001261}"/>
    <dgm:cxn modelId="{5A86D37E-F806-4D4E-BD43-27E3E047DE88}" srcId="{358A8158-73DE-CA4E-881A-E45439EC9F14}" destId="{3B5D6DC0-A858-BE48-8C33-3F27422EE31B}" srcOrd="2" destOrd="0" parTransId="{897669CA-5860-3A47-BCEE-9E61BCC4DD7A}" sibTransId="{BE4ED62A-2084-DF47-9135-749F7F41323D}"/>
    <dgm:cxn modelId="{5BCEF582-F6B1-2149-B122-7BC16B1C56AD}" type="presOf" srcId="{3B5D6DC0-A858-BE48-8C33-3F27422EE31B}" destId="{17538689-6C42-0746-A0CC-7141E771B6D9}" srcOrd="0" destOrd="0" presId="urn:microsoft.com/office/officeart/2005/8/layout/vList2"/>
    <dgm:cxn modelId="{EAA048D3-A3BD-5A44-95B8-97BFF6C06AA0}" srcId="{358A8158-73DE-CA4E-881A-E45439EC9F14}" destId="{4DA53667-E53E-9A46-931A-6DC0FEAD9C5A}" srcOrd="0" destOrd="0" parTransId="{63F6E174-08C4-1E4F-A4B2-7BC7801EB749}" sibTransId="{3CD2F03A-94E0-F448-8110-219F9A52B7FD}"/>
    <dgm:cxn modelId="{49DCCE70-665E-C54A-824D-21C9FE9FACF3}" srcId="{4DA53667-E53E-9A46-931A-6DC0FEAD9C5A}" destId="{1E810714-0BFC-6F4F-A198-5FB59015C10E}" srcOrd="0" destOrd="0" parTransId="{EE9F6470-26B0-9E47-B07A-DE5AA8AB6B47}" sibTransId="{F4531B02-2774-5846-ADBA-24C986F79F22}"/>
    <dgm:cxn modelId="{C10C6069-DD85-A844-AC74-C95926B4F268}" type="presParOf" srcId="{80DDE17B-E8EF-B642-B3BF-4BF8A9A2939E}" destId="{56DD0DA5-B851-CA4E-A5B4-04E0EDFA4572}" srcOrd="0" destOrd="0" presId="urn:microsoft.com/office/officeart/2005/8/layout/vList2"/>
    <dgm:cxn modelId="{04665114-473E-C440-92C7-8E49FE1E94A1}" type="presParOf" srcId="{80DDE17B-E8EF-B642-B3BF-4BF8A9A2939E}" destId="{7D8D8899-911F-F540-A794-A3EB60ECD9A4}" srcOrd="1" destOrd="0" presId="urn:microsoft.com/office/officeart/2005/8/layout/vList2"/>
    <dgm:cxn modelId="{517B9216-AC0F-A545-A541-C339300E6A17}" type="presParOf" srcId="{80DDE17B-E8EF-B642-B3BF-4BF8A9A2939E}" destId="{87DCC006-0207-F64F-8A05-7960E4C45486}" srcOrd="2" destOrd="0" presId="urn:microsoft.com/office/officeart/2005/8/layout/vList2"/>
    <dgm:cxn modelId="{57E54D68-AE97-4143-BDE4-C481D816F71E}" type="presParOf" srcId="{80DDE17B-E8EF-B642-B3BF-4BF8A9A2939E}" destId="{7F6ED70C-0681-7F44-85D7-8ED3C284CE5C}" srcOrd="3" destOrd="0" presId="urn:microsoft.com/office/officeart/2005/8/layout/vList2"/>
    <dgm:cxn modelId="{CEC160AD-B995-0D40-B1AF-6F501B017DD7}" type="presParOf" srcId="{80DDE17B-E8EF-B642-B3BF-4BF8A9A2939E}" destId="{17538689-6C42-0746-A0CC-7141E771B6D9}" srcOrd="4" destOrd="0" presId="urn:microsoft.com/office/officeart/2005/8/layout/vList2"/>
    <dgm:cxn modelId="{450F4520-ABFB-FB4B-9E5D-176AA5983296}" type="presParOf" srcId="{80DDE17B-E8EF-B642-B3BF-4BF8A9A2939E}" destId="{70CFFE81-E467-C34F-9013-19C761C94CCA}" srcOrd="5" destOrd="0" presId="urn:microsoft.com/office/officeart/2005/8/layout/vList2"/>
    <dgm:cxn modelId="{239A0D78-7900-264C-9098-7D43112F213B}" type="presParOf" srcId="{80DDE17B-E8EF-B642-B3BF-4BF8A9A2939E}" destId="{DB3FF182-CC9F-F441-9DF1-3F50397E6A2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A9BEED-40FB-E94C-ABE7-0361BC27496F}">
      <dsp:nvSpPr>
        <dsp:cNvPr id="0" name=""/>
        <dsp:cNvSpPr/>
      </dsp:nvSpPr>
      <dsp:spPr>
        <a:xfrm>
          <a:off x="0" y="390934"/>
          <a:ext cx="2586529" cy="155191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úplná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390934"/>
        <a:ext cx="2586529" cy="1551918"/>
      </dsp:txXfrm>
    </dsp:sp>
    <dsp:sp modelId="{5D6DE760-A1C6-1744-9BD4-5475DD3FF390}">
      <dsp:nvSpPr>
        <dsp:cNvPr id="0" name=""/>
        <dsp:cNvSpPr/>
      </dsp:nvSpPr>
      <dsp:spPr>
        <a:xfrm>
          <a:off x="2845182" y="390934"/>
          <a:ext cx="2586529" cy="155191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snadno dostupná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2845182" y="390934"/>
        <a:ext cx="2586529" cy="1551918"/>
      </dsp:txXfrm>
    </dsp:sp>
    <dsp:sp modelId="{2004976E-13D6-4342-A62D-ADC439D8378B}">
      <dsp:nvSpPr>
        <dsp:cNvPr id="0" name=""/>
        <dsp:cNvSpPr/>
      </dsp:nvSpPr>
      <dsp:spPr>
        <a:xfrm>
          <a:off x="5690365" y="390934"/>
          <a:ext cx="2586529" cy="155191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strojově čitelná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5690365" y="390934"/>
        <a:ext cx="2586529" cy="1551918"/>
      </dsp:txXfrm>
    </dsp:sp>
    <dsp:sp modelId="{BA90A09C-3702-C542-B56A-6BE76234B6D8}">
      <dsp:nvSpPr>
        <dsp:cNvPr id="0" name=""/>
        <dsp:cNvSpPr/>
      </dsp:nvSpPr>
      <dsp:spPr>
        <a:xfrm>
          <a:off x="24028" y="2201505"/>
          <a:ext cx="2586529" cy="155191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používající standardy s volně dostupnou specifikací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24028" y="2201505"/>
        <a:ext cx="2586529" cy="1551918"/>
      </dsp:txXfrm>
    </dsp:sp>
    <dsp:sp modelId="{4A4B6794-DFC3-4D42-87BE-3B7726CD2DBB}">
      <dsp:nvSpPr>
        <dsp:cNvPr id="0" name=""/>
        <dsp:cNvSpPr/>
      </dsp:nvSpPr>
      <dsp:spPr>
        <a:xfrm>
          <a:off x="2845183" y="2201505"/>
          <a:ext cx="2586529" cy="155191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zpřístupněna za jasně definovaných podmínek užití dat s minimem omezení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2845183" y="2201505"/>
        <a:ext cx="2586529" cy="1551918"/>
      </dsp:txXfrm>
    </dsp:sp>
    <dsp:sp modelId="{A8215F3D-FC63-164A-A120-0C59D305779A}">
      <dsp:nvSpPr>
        <dsp:cNvPr id="0" name=""/>
        <dsp:cNvSpPr/>
      </dsp:nvSpPr>
      <dsp:spPr>
        <a:xfrm>
          <a:off x="5690366" y="2161326"/>
          <a:ext cx="2586529" cy="1551918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bg1"/>
              </a:solidFill>
            </a:rPr>
            <a:t>dostupná uživatelům při vynaložení minima možných nákladů</a:t>
          </a:r>
          <a:endParaRPr lang="cs-CZ" sz="2000" b="1" kern="1200" dirty="0">
            <a:solidFill>
              <a:schemeClr val="bg1"/>
            </a:solidFill>
          </a:endParaRPr>
        </a:p>
      </dsp:txBody>
      <dsp:txXfrm>
        <a:off x="5690366" y="2161326"/>
        <a:ext cx="2586529" cy="1551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DBAF6-38C5-6F4A-A7C4-F396DE0405C9}">
      <dsp:nvSpPr>
        <dsp:cNvPr id="0" name=""/>
        <dsp:cNvSpPr/>
      </dsp:nvSpPr>
      <dsp:spPr>
        <a:xfrm>
          <a:off x="5318" y="588889"/>
          <a:ext cx="2229734" cy="1403009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solidFill>
                <a:schemeClr val="bg1"/>
              </a:solidFill>
            </a:rPr>
            <a:t>Posílení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transparentnosti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5318" y="588889"/>
        <a:ext cx="2229734" cy="1403009"/>
      </dsp:txXfrm>
    </dsp:sp>
    <dsp:sp modelId="{8804863F-066A-5844-88DE-BB0C949A7E65}">
      <dsp:nvSpPr>
        <dsp:cNvPr id="0" name=""/>
        <dsp:cNvSpPr/>
      </dsp:nvSpPr>
      <dsp:spPr>
        <a:xfrm>
          <a:off x="2253976" y="588889"/>
          <a:ext cx="2229734" cy="1403009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solidFill>
                <a:schemeClr val="bg1"/>
              </a:solidFill>
            </a:rPr>
            <a:t>Zdroj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nových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pracovních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nabídek</a:t>
          </a:r>
          <a:r>
            <a:rPr lang="en-US" sz="2100" b="0" kern="1200" dirty="0" smtClean="0">
              <a:solidFill>
                <a:schemeClr val="bg1"/>
              </a:solidFill>
            </a:rPr>
            <a:t> a </a:t>
          </a:r>
          <a:r>
            <a:rPr lang="en-US" sz="2100" b="0" kern="1200" dirty="0" err="1" smtClean="0">
              <a:solidFill>
                <a:schemeClr val="bg1"/>
              </a:solidFill>
            </a:rPr>
            <a:t>nových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služeb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2253976" y="588889"/>
        <a:ext cx="2229734" cy="1403009"/>
      </dsp:txXfrm>
    </dsp:sp>
    <dsp:sp modelId="{A447A765-2C7C-2E4B-9BBE-A8B6CD271C36}">
      <dsp:nvSpPr>
        <dsp:cNvPr id="0" name=""/>
        <dsp:cNvSpPr/>
      </dsp:nvSpPr>
      <dsp:spPr>
        <a:xfrm>
          <a:off x="4502633" y="588889"/>
          <a:ext cx="2229734" cy="1403009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solidFill>
                <a:schemeClr val="bg1"/>
              </a:solidFill>
            </a:rPr>
            <a:t>Zefektivnění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veřejné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správy</a:t>
          </a:r>
          <a:r>
            <a:rPr lang="en-US" sz="2100" b="0" kern="1200" dirty="0" smtClean="0">
              <a:solidFill>
                <a:schemeClr val="bg1"/>
              </a:solidFill>
            </a:rPr>
            <a:t> a </a:t>
          </a:r>
          <a:r>
            <a:rPr lang="en-US" sz="2100" b="0" kern="1200" dirty="0" err="1" smtClean="0">
              <a:solidFill>
                <a:schemeClr val="bg1"/>
              </a:solidFill>
            </a:rPr>
            <a:t>zlepšení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kvality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života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4502633" y="588889"/>
        <a:ext cx="2229734" cy="1403009"/>
      </dsp:txXfrm>
    </dsp:sp>
    <dsp:sp modelId="{186FEC8F-9B67-8E40-8B96-2082CD132DC0}">
      <dsp:nvSpPr>
        <dsp:cNvPr id="0" name=""/>
        <dsp:cNvSpPr/>
      </dsp:nvSpPr>
      <dsp:spPr>
        <a:xfrm>
          <a:off x="6756610" y="571500"/>
          <a:ext cx="2229734" cy="1403009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solidFill>
                <a:schemeClr val="bg1"/>
              </a:solidFill>
            </a:rPr>
            <a:t>Kontrola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veřejné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správy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6756610" y="571500"/>
        <a:ext cx="2229734" cy="1403009"/>
      </dsp:txXfrm>
    </dsp:sp>
    <dsp:sp modelId="{EA3AAE29-6A0B-404C-A872-38E7FCE96D12}">
      <dsp:nvSpPr>
        <dsp:cNvPr id="0" name=""/>
        <dsp:cNvSpPr/>
      </dsp:nvSpPr>
      <dsp:spPr>
        <a:xfrm>
          <a:off x="5318" y="2223475"/>
          <a:ext cx="2229734" cy="1403009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solidFill>
                <a:schemeClr val="bg1"/>
              </a:solidFill>
            </a:rPr>
            <a:t>Zapojení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občanů</a:t>
          </a:r>
          <a:r>
            <a:rPr lang="en-US" sz="2100" b="0" kern="1200" dirty="0" smtClean="0">
              <a:solidFill>
                <a:schemeClr val="bg1"/>
              </a:solidFill>
            </a:rPr>
            <a:t> do </a:t>
          </a:r>
          <a:r>
            <a:rPr lang="en-US" sz="2100" b="0" kern="1200" dirty="0" err="1" smtClean="0">
              <a:solidFill>
                <a:schemeClr val="bg1"/>
              </a:solidFill>
            </a:rPr>
            <a:t>rozhodování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5318" y="2223475"/>
        <a:ext cx="2229734" cy="1403009"/>
      </dsp:txXfrm>
    </dsp:sp>
    <dsp:sp modelId="{7D86E40E-CA65-8F46-9DC7-19EADA4EBA45}">
      <dsp:nvSpPr>
        <dsp:cNvPr id="0" name=""/>
        <dsp:cNvSpPr/>
      </dsp:nvSpPr>
      <dsp:spPr>
        <a:xfrm>
          <a:off x="2253976" y="2223475"/>
          <a:ext cx="2229734" cy="1403009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solidFill>
                <a:schemeClr val="bg1"/>
              </a:solidFill>
            </a:rPr>
            <a:t>Datová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žurnalistika</a:t>
          </a:r>
          <a:endParaRPr lang="en-US" sz="2100" b="0" kern="1200" dirty="0">
            <a:solidFill>
              <a:schemeClr val="bg1"/>
            </a:solidFill>
          </a:endParaRPr>
        </a:p>
      </dsp:txBody>
      <dsp:txXfrm>
        <a:off x="2253976" y="2223475"/>
        <a:ext cx="2229734" cy="1403009"/>
      </dsp:txXfrm>
    </dsp:sp>
    <dsp:sp modelId="{CAA620A5-B62B-9046-8B8C-DA4CCAC584D7}">
      <dsp:nvSpPr>
        <dsp:cNvPr id="0" name=""/>
        <dsp:cNvSpPr/>
      </dsp:nvSpPr>
      <dsp:spPr>
        <a:xfrm>
          <a:off x="4502633" y="2223475"/>
          <a:ext cx="2229734" cy="1403009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err="1" smtClean="0">
              <a:solidFill>
                <a:schemeClr val="bg1"/>
              </a:solidFill>
            </a:rPr>
            <a:t>Nové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ekonomické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přiležitosti</a:t>
          </a:r>
          <a:endParaRPr lang="en-US" sz="2100" b="0" kern="1200" dirty="0" smtClean="0">
            <a:solidFill>
              <a:schemeClr val="bg1"/>
            </a:solidFill>
          </a:endParaRPr>
        </a:p>
      </dsp:txBody>
      <dsp:txXfrm>
        <a:off x="4502633" y="2223475"/>
        <a:ext cx="2229734" cy="1403009"/>
      </dsp:txXfrm>
    </dsp:sp>
    <dsp:sp modelId="{751FDB3A-3F50-BC49-BF1C-64A5221EC72C}">
      <dsp:nvSpPr>
        <dsp:cNvPr id="0" name=""/>
        <dsp:cNvSpPr/>
      </dsp:nvSpPr>
      <dsp:spPr>
        <a:xfrm>
          <a:off x="6751291" y="2223475"/>
          <a:ext cx="2229734" cy="1403009"/>
        </a:xfrm>
        <a:prstGeom prst="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0" kern="1200" dirty="0" smtClean="0">
              <a:solidFill>
                <a:schemeClr val="bg1"/>
              </a:solidFill>
            </a:rPr>
            <a:t>Data - </a:t>
          </a:r>
          <a:r>
            <a:rPr lang="en-US" sz="2100" b="0" kern="1200" dirty="0" err="1" smtClean="0">
              <a:solidFill>
                <a:schemeClr val="bg1"/>
              </a:solidFill>
            </a:rPr>
            <a:t>nová</a:t>
          </a:r>
          <a:r>
            <a:rPr lang="en-US" sz="2100" b="0" kern="1200" dirty="0" smtClean="0">
              <a:solidFill>
                <a:schemeClr val="bg1"/>
              </a:solidFill>
            </a:rPr>
            <a:t> </a:t>
          </a:r>
          <a:r>
            <a:rPr lang="en-US" sz="2100" b="0" kern="1200" dirty="0" err="1" smtClean="0">
              <a:solidFill>
                <a:schemeClr val="bg1"/>
              </a:solidFill>
            </a:rPr>
            <a:t>nevyčerpatelná</a:t>
          </a:r>
          <a:r>
            <a:rPr lang="en-US" sz="2100" b="0" kern="1200" dirty="0" smtClean="0">
              <a:solidFill>
                <a:schemeClr val="bg1"/>
              </a:solidFill>
            </a:rPr>
            <a:t> “</a:t>
          </a:r>
          <a:r>
            <a:rPr lang="en-US" sz="2100" b="0" kern="1200" dirty="0" err="1" smtClean="0">
              <a:solidFill>
                <a:schemeClr val="bg1"/>
              </a:solidFill>
            </a:rPr>
            <a:t>surovina</a:t>
          </a:r>
          <a:r>
            <a:rPr lang="en-US" sz="2100" b="0" kern="1200" dirty="0" smtClean="0">
              <a:solidFill>
                <a:schemeClr val="bg1"/>
              </a:solidFill>
            </a:rPr>
            <a:t>”</a:t>
          </a:r>
        </a:p>
      </dsp:txBody>
      <dsp:txXfrm>
        <a:off x="6751291" y="2223475"/>
        <a:ext cx="2229734" cy="14030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D0DA5-B851-CA4E-A5B4-04E0EDFA4572}">
      <dsp:nvSpPr>
        <dsp:cNvPr id="0" name=""/>
        <dsp:cNvSpPr/>
      </dsp:nvSpPr>
      <dsp:spPr>
        <a:xfrm>
          <a:off x="0" y="62094"/>
          <a:ext cx="9087373" cy="65520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Legislativa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31984" y="94078"/>
        <a:ext cx="9023405" cy="591232"/>
      </dsp:txXfrm>
    </dsp:sp>
    <dsp:sp modelId="{7D8D8899-911F-F540-A794-A3EB60ECD9A4}">
      <dsp:nvSpPr>
        <dsp:cNvPr id="0" name=""/>
        <dsp:cNvSpPr/>
      </dsp:nvSpPr>
      <dsp:spPr>
        <a:xfrm>
          <a:off x="0" y="681280"/>
          <a:ext cx="908737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2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kern="1200" dirty="0" err="1" smtClean="0"/>
            <a:t>Novela</a:t>
          </a:r>
          <a:r>
            <a:rPr lang="en-US" sz="2800" b="0" kern="1200" dirty="0" smtClean="0"/>
            <a:t> </a:t>
          </a:r>
          <a:r>
            <a:rPr lang="en-US" sz="2800" b="0" kern="1200" dirty="0" err="1" smtClean="0"/>
            <a:t>zákona</a:t>
          </a:r>
          <a:r>
            <a:rPr lang="en-US" sz="2800" b="0" kern="1200" dirty="0" smtClean="0"/>
            <a:t> </a:t>
          </a:r>
          <a:r>
            <a:rPr lang="en-US" sz="2800" b="0" kern="1200" dirty="0" smtClean="0"/>
            <a:t>106/1999 Sb.</a:t>
          </a:r>
          <a:endParaRPr lang="en-US" sz="2800" b="0" kern="1200" dirty="0"/>
        </a:p>
      </dsp:txBody>
      <dsp:txXfrm>
        <a:off x="0" y="681280"/>
        <a:ext cx="9087373" cy="463680"/>
      </dsp:txXfrm>
    </dsp:sp>
    <dsp:sp modelId="{87DCC006-0207-F64F-8A05-7960E4C45486}">
      <dsp:nvSpPr>
        <dsp:cNvPr id="0" name=""/>
        <dsp:cNvSpPr/>
      </dsp:nvSpPr>
      <dsp:spPr>
        <a:xfrm>
          <a:off x="0" y="1144960"/>
          <a:ext cx="9087373" cy="65520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Technická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infrastruktura</a:t>
          </a:r>
          <a:endParaRPr lang="en-US" sz="2800" kern="1200" dirty="0" smtClean="0"/>
        </a:p>
      </dsp:txBody>
      <dsp:txXfrm>
        <a:off x="31984" y="1176944"/>
        <a:ext cx="9023405" cy="591232"/>
      </dsp:txXfrm>
    </dsp:sp>
    <dsp:sp modelId="{7F6ED70C-0681-7F44-85D7-8ED3C284CE5C}">
      <dsp:nvSpPr>
        <dsp:cNvPr id="0" name=""/>
        <dsp:cNvSpPr/>
      </dsp:nvSpPr>
      <dsp:spPr>
        <a:xfrm>
          <a:off x="0" y="1800160"/>
          <a:ext cx="908737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2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kern="1200" dirty="0" err="1" smtClean="0"/>
            <a:t>Národní</a:t>
          </a:r>
          <a:r>
            <a:rPr lang="en-US" sz="2800" b="0" kern="1200" dirty="0" smtClean="0"/>
            <a:t> </a:t>
          </a:r>
          <a:r>
            <a:rPr lang="en-US" sz="2800" b="0" kern="1200" dirty="0" err="1" smtClean="0"/>
            <a:t>portál</a:t>
          </a:r>
          <a:r>
            <a:rPr lang="en-US" sz="2800" b="0" kern="1200" dirty="0" smtClean="0"/>
            <a:t> </a:t>
          </a:r>
          <a:r>
            <a:rPr lang="en-US" sz="2800" b="0" kern="1200" dirty="0" err="1" smtClean="0"/>
            <a:t>otevřených</a:t>
          </a:r>
          <a:r>
            <a:rPr lang="en-US" sz="2800" b="0" kern="1200" dirty="0" smtClean="0"/>
            <a:t> </a:t>
          </a:r>
          <a:r>
            <a:rPr lang="en-US" sz="2800" b="0" kern="1200" dirty="0" err="1" smtClean="0"/>
            <a:t>dat</a:t>
          </a:r>
          <a:r>
            <a:rPr lang="en-US" sz="2800" b="0" kern="1200" dirty="0" smtClean="0"/>
            <a:t> </a:t>
          </a:r>
        </a:p>
      </dsp:txBody>
      <dsp:txXfrm>
        <a:off x="0" y="1800160"/>
        <a:ext cx="9087373" cy="463680"/>
      </dsp:txXfrm>
    </dsp:sp>
    <dsp:sp modelId="{17538689-6C42-0746-A0CC-7141E771B6D9}">
      <dsp:nvSpPr>
        <dsp:cNvPr id="0" name=""/>
        <dsp:cNvSpPr/>
      </dsp:nvSpPr>
      <dsp:spPr>
        <a:xfrm>
          <a:off x="0" y="2263840"/>
          <a:ext cx="9087373" cy="65520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Podpora</a:t>
          </a:r>
          <a:r>
            <a:rPr lang="en-US" sz="2800" kern="1200" dirty="0" smtClean="0"/>
            <a:t> a </a:t>
          </a:r>
          <a:r>
            <a:rPr lang="en-US" sz="2800" kern="1200" dirty="0" err="1" smtClean="0"/>
            <a:t>osvěta</a:t>
          </a:r>
          <a:endParaRPr lang="en-US" sz="2800" kern="1200" dirty="0" smtClean="0"/>
        </a:p>
      </dsp:txBody>
      <dsp:txXfrm>
        <a:off x="31984" y="2295824"/>
        <a:ext cx="9023405" cy="591232"/>
      </dsp:txXfrm>
    </dsp:sp>
    <dsp:sp modelId="{70CFFE81-E467-C34F-9013-19C761C94CCA}">
      <dsp:nvSpPr>
        <dsp:cNvPr id="0" name=""/>
        <dsp:cNvSpPr/>
      </dsp:nvSpPr>
      <dsp:spPr>
        <a:xfrm>
          <a:off x="0" y="2919040"/>
          <a:ext cx="9087373" cy="4636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8524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b="0" kern="1200" dirty="0" err="1" smtClean="0"/>
            <a:t>Školení</a:t>
          </a:r>
          <a:r>
            <a:rPr lang="en-US" sz="2800" b="0" kern="1200" dirty="0" smtClean="0"/>
            <a:t>, </a:t>
          </a:r>
          <a:r>
            <a:rPr lang="en-US" sz="2800" b="0" kern="1200" dirty="0" err="1" smtClean="0"/>
            <a:t>workshopy</a:t>
          </a:r>
          <a:r>
            <a:rPr lang="en-US" sz="2800" b="0" kern="1200" dirty="0" smtClean="0"/>
            <a:t>, </a:t>
          </a:r>
          <a:r>
            <a:rPr lang="en-US" sz="2800" b="0" kern="1200" dirty="0" err="1" smtClean="0"/>
            <a:t>konference</a:t>
          </a:r>
          <a:endParaRPr lang="en-US" sz="2800" b="0" kern="1200" dirty="0" smtClean="0"/>
        </a:p>
      </dsp:txBody>
      <dsp:txXfrm>
        <a:off x="0" y="2919040"/>
        <a:ext cx="9087373" cy="463680"/>
      </dsp:txXfrm>
    </dsp:sp>
    <dsp:sp modelId="{DB3FF182-CC9F-F441-9DF1-3F50397E6A20}">
      <dsp:nvSpPr>
        <dsp:cNvPr id="0" name=""/>
        <dsp:cNvSpPr/>
      </dsp:nvSpPr>
      <dsp:spPr>
        <a:xfrm>
          <a:off x="0" y="3382720"/>
          <a:ext cx="9087373" cy="655200"/>
        </a:xfrm>
        <a:prstGeom prst="roundRect">
          <a:avLst/>
        </a:prstGeom>
        <a:solidFill>
          <a:schemeClr val="bg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Komunikace</a:t>
          </a:r>
          <a:r>
            <a:rPr lang="en-US" sz="2800" kern="1200" dirty="0" smtClean="0"/>
            <a:t> s </a:t>
          </a:r>
          <a:r>
            <a:rPr lang="en-US" sz="2800" kern="1200" dirty="0" err="1" smtClean="0"/>
            <a:t>uživateli</a:t>
          </a:r>
          <a:endParaRPr lang="en-US" sz="2800" kern="1200" dirty="0"/>
        </a:p>
      </dsp:txBody>
      <dsp:txXfrm>
        <a:off x="31984" y="3414704"/>
        <a:ext cx="9023405" cy="5912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Martin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16BBF3-BAF2-4F55-B3BD-42C9350B9A4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1588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dirty="0" smtClean="0"/>
          </a:p>
          <a:p>
            <a:r>
              <a:rPr lang="cs-CZ" sz="1200" dirty="0" smtClean="0"/>
              <a:t>Požadavky </a:t>
            </a:r>
            <a:r>
              <a:rPr lang="cs-CZ" sz="1200" dirty="0"/>
              <a:t>na podmínky užití otevřených dat:</a:t>
            </a:r>
          </a:p>
          <a:p>
            <a:pPr lvl="1"/>
            <a:r>
              <a:rPr lang="cs-CZ" sz="1200" dirty="0"/>
              <a:t>Neomezují jejich uživatele ve způsobu použití dat.</a:t>
            </a:r>
          </a:p>
          <a:p>
            <a:pPr lvl="1"/>
            <a:r>
              <a:rPr lang="cs-CZ" sz="1200" dirty="0"/>
              <a:t>Opravňují uživatele k jejich dalšímu šíření.</a:t>
            </a:r>
          </a:p>
          <a:p>
            <a:pPr lvl="1"/>
            <a:r>
              <a:rPr lang="cs-CZ" sz="1200" dirty="0"/>
              <a:t>Při dalším šíření musí mít všichni uživatelé stejná oprávnění s daty nakládat.</a:t>
            </a:r>
          </a:p>
          <a:p>
            <a:pPr lvl="1"/>
            <a:r>
              <a:rPr lang="cs-CZ" sz="1200" dirty="0"/>
              <a:t>Cílem je umožnit šíření dat pro nekomerční i komerční účely.</a:t>
            </a:r>
          </a:p>
          <a:p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EB020-AD7B-0042-8DF4-919FB98623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14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Posílení</a:t>
            </a:r>
            <a:r>
              <a:rPr lang="cs-CZ" baseline="0" dirty="0" smtClean="0"/>
              <a:t> důvěryhodnosti </a:t>
            </a:r>
          </a:p>
          <a:p>
            <a:r>
              <a:rPr lang="cs-CZ" baseline="0" dirty="0" smtClean="0"/>
              <a:t>Zlepšení image instituce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935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Úvodní sníme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42844" y="1071555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9E2"/>
              </a:buClr>
              <a:buSzPct val="100000"/>
              <a:buFont typeface="Arial"/>
              <a:buNone/>
              <a:defRPr sz="3600" b="0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42844" y="2893221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rgbClr val="00A9E2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ctr" rtl="0">
              <a:spcBef>
                <a:spcPts val="560"/>
              </a:spcBef>
              <a:buClr>
                <a:srgbClr val="888888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ctr" rtl="0">
              <a:spcBef>
                <a:spcPts val="480"/>
              </a:spcBef>
              <a:buClr>
                <a:srgbClr val="888888"/>
              </a:buClr>
              <a:buSzPct val="1000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ctr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dt" idx="10"/>
          </p:nvPr>
        </p:nvSpPr>
        <p:spPr>
          <a:xfrm>
            <a:off x="142844" y="47684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5463779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9E2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1566249" y="-316131"/>
            <a:ext cx="3630227" cy="61912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91" marR="0" lvl="0" indent="-1396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32" marR="0" lvl="1" indent="-10794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76198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214282" y="47684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2857488" y="205979"/>
            <a:ext cx="5829312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9E2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214282" y="1200153"/>
            <a:ext cx="8472518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91" marR="0" lvl="0" indent="-1396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32" marR="0" lvl="1" indent="-10794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76198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xfrm>
            <a:off x="214282" y="47684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bsah s titulkem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214286" y="857239"/>
            <a:ext cx="3294065" cy="96441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A9E2"/>
              </a:buClr>
              <a:buSzPct val="100000"/>
              <a:buFont typeface="Arial"/>
              <a:buNone/>
              <a:defRPr sz="2800" b="0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575050" y="204790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91" marR="0" lvl="0" indent="-1396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32" marR="0" lvl="1" indent="-10794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76198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214286" y="1875232"/>
            <a:ext cx="3251231" cy="271939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214282" y="47684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Záhlaví části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214282" y="3268272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00A9E2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214282" y="2143122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SzPct val="100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spcBef>
                <a:spcPts val="360"/>
              </a:spcBef>
              <a:buClr>
                <a:srgbClr val="888888"/>
              </a:buClr>
              <a:buSzPct val="1000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spcBef>
                <a:spcPts val="320"/>
              </a:spcBef>
              <a:buClr>
                <a:srgbClr val="888888"/>
              </a:buClr>
              <a:buSzPct val="1000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280"/>
              </a:spcBef>
              <a:buClr>
                <a:srgbClr val="888888"/>
              </a:buClr>
              <a:buSzPct val="100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214282" y="47684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2857488" y="205979"/>
            <a:ext cx="5829312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9E2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214283" y="112751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214283" y="1607337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91" marR="0" lvl="0" indent="-19049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32" marR="0" lvl="1" indent="-15874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3"/>
          </p:nvPr>
        </p:nvSpPr>
        <p:spPr>
          <a:xfrm>
            <a:off x="4645029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4"/>
          </p:nvPr>
        </p:nvSpPr>
        <p:spPr>
          <a:xfrm>
            <a:off x="4645029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91" marR="0" lvl="0" indent="-190495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32" marR="0" lvl="1" indent="-15874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114297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26997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214282" y="474344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Pouze nadpi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2857488" y="205979"/>
            <a:ext cx="5829312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9E2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214282" y="47684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214282" y="47684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brázek s titulkem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rgbClr val="00A9E2"/>
              </a:buClr>
              <a:buSzPct val="100000"/>
              <a:buFont typeface="Arial"/>
              <a:buNone/>
              <a:defRPr sz="2000" b="1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189" marR="0" lvl="1" indent="0" algn="l" rtl="0">
              <a:spcBef>
                <a:spcPts val="24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377" marR="0" lvl="2" indent="0" algn="l" rtl="0">
              <a:spcBef>
                <a:spcPts val="200"/>
              </a:spcBef>
              <a:buClr>
                <a:schemeClr val="dk1"/>
              </a:buClr>
              <a:buSzPct val="100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566" marR="0" lvl="3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754" marR="0" lvl="4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5943" marR="0" lvl="5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180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214282" y="47684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2857488" y="205979"/>
            <a:ext cx="5829312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9E2"/>
              </a:buClr>
              <a:buSzPct val="100000"/>
              <a:buFont typeface="Arial"/>
              <a:buNone/>
              <a:defRPr sz="3200" b="0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789026" y="-1303152"/>
            <a:ext cx="3394472" cy="840108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891" marR="0" lvl="0" indent="-139697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32" marR="0" lvl="1" indent="-107948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2971" marR="0" lvl="2" indent="-76198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160" marR="0" lvl="3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349" marR="0" lvl="4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537" marR="0" lvl="5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726" marR="0" lvl="6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8914" marR="0" lvl="7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103" marR="0" lvl="8" indent="-101597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214282" y="4768470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189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377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566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754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5943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131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32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509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 descr="velkybubli_CJ_1502_1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0" y="1142"/>
            <a:ext cx="9041740" cy="511362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857488" y="205979"/>
            <a:ext cx="5829312" cy="8572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00A9E2"/>
              </a:buClr>
              <a:buSzPct val="100000"/>
              <a:buFont typeface="Arial"/>
              <a:buNone/>
              <a:defRPr sz="3600" b="0" i="0" u="none" strike="noStrike" cap="none">
                <a:solidFill>
                  <a:srgbClr val="00A9E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214282" y="117871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quantny.tumblr.com/post/83770853308/update-single-fire-hydrant-nets-nyc-33-000-a-year" TargetMode="External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tinyurl.com/BenzNewYork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s://opendata.gov.cz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31590"/>
            <a:ext cx="7848872" cy="1656184"/>
          </a:xfrm>
        </p:spPr>
        <p:txBody>
          <a:bodyPr/>
          <a:lstStyle/>
          <a:p>
            <a:pPr algn="ctr"/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000" dirty="0" smtClean="0"/>
              <a:t>(</a:t>
            </a:r>
            <a:r>
              <a:rPr lang="cs-CZ" sz="4000" b="1" dirty="0" smtClean="0"/>
              <a:t>Otevřená) data kolem nás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39753" y="2787774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Michal Kubáň</a:t>
            </a:r>
          </a:p>
          <a:p>
            <a:pPr algn="ctr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77269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10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9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4914833" y="4003655"/>
            <a:ext cx="2916300" cy="128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indent="-160016" algn="ctr">
              <a:buSzPct val="100800"/>
            </a:pPr>
            <a:r>
              <a:rPr lang="cs-CZ" sz="2520" b="1"/>
              <a:t/>
            </a:r>
            <a:br>
              <a:rPr lang="cs-CZ" sz="2520" b="1"/>
            </a:br>
            <a:r>
              <a:rPr lang="cs-CZ" sz="2520" b="1"/>
              <a:t>@</a:t>
            </a:r>
            <a:r>
              <a:rPr lang="cs-CZ" sz="2520" b="1" dirty="0" err="1"/>
              <a:t>otevrenadata</a:t>
            </a:r>
            <a:r>
              <a:rPr lang="cs-CZ" sz="2520" b="1" dirty="0"/>
              <a:t/>
            </a:r>
            <a:br>
              <a:rPr lang="cs-CZ" sz="2520" b="1" dirty="0"/>
            </a:br>
            <a:endParaRPr lang="cs-CZ" sz="2520" b="1" dirty="0"/>
          </a:p>
        </p:txBody>
      </p:sp>
      <p:sp>
        <p:nvSpPr>
          <p:cNvPr id="240" name="Shape 240"/>
          <p:cNvSpPr txBox="1">
            <a:spLocks noGrp="1"/>
          </p:cNvSpPr>
          <p:nvPr>
            <p:ph type="body" idx="1"/>
          </p:nvPr>
        </p:nvSpPr>
        <p:spPr>
          <a:xfrm>
            <a:off x="4067944" y="-267285"/>
            <a:ext cx="4680600" cy="585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indent="-203195" algn="ctr">
              <a:spcBef>
                <a:spcPts val="0"/>
              </a:spcBef>
              <a:buNone/>
            </a:pPr>
            <a:endParaRPr dirty="0">
              <a:solidFill>
                <a:srgbClr val="0076B7"/>
              </a:solidFill>
            </a:endParaRPr>
          </a:p>
          <a:p>
            <a:pPr marL="0" indent="-203195" algn="ctr">
              <a:buNone/>
            </a:pPr>
            <a:endParaRPr dirty="0">
              <a:solidFill>
                <a:srgbClr val="0076B7"/>
              </a:solidFill>
            </a:endParaRPr>
          </a:p>
          <a:p>
            <a:pPr marL="0" indent="-203195" algn="ctr">
              <a:buNone/>
            </a:pPr>
            <a:endParaRPr dirty="0">
              <a:solidFill>
                <a:srgbClr val="0076B7"/>
              </a:solidFill>
            </a:endParaRPr>
          </a:p>
          <a:p>
            <a:pPr marL="0" indent="-203195" algn="ctr">
              <a:buClr>
                <a:srgbClr val="0076B7"/>
              </a:buClr>
              <a:buNone/>
            </a:pPr>
            <a:endParaRPr lang="cs-CZ" b="1" dirty="0" smtClean="0">
              <a:solidFill>
                <a:srgbClr val="0076B7"/>
              </a:solidFill>
            </a:endParaRPr>
          </a:p>
          <a:p>
            <a:pPr marL="0" indent="-203195" algn="ctr">
              <a:buClr>
                <a:srgbClr val="0076B7"/>
              </a:buClr>
              <a:buNone/>
            </a:pPr>
            <a:endParaRPr lang="cs-CZ" b="1" dirty="0">
              <a:solidFill>
                <a:srgbClr val="0076B7"/>
              </a:solidFill>
            </a:endParaRPr>
          </a:p>
          <a:p>
            <a:pPr marL="0" indent="-203195" algn="ctr">
              <a:buClr>
                <a:srgbClr val="0076B7"/>
              </a:buClr>
              <a:buNone/>
            </a:pPr>
            <a:r>
              <a:rPr lang="cs-CZ" b="1" dirty="0" smtClean="0">
                <a:solidFill>
                  <a:srgbClr val="0076B7"/>
                </a:solidFill>
              </a:rPr>
              <a:t>A jak to dopadlo? </a:t>
            </a:r>
            <a:endParaRPr lang="cs-CZ" dirty="0"/>
          </a:p>
        </p:txBody>
      </p:sp>
      <p:pic>
        <p:nvPicPr>
          <p:cNvPr id="241" name="Shape 241" descr="twitter -logo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6322" y="4399061"/>
            <a:ext cx="457421" cy="494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 descr="keep calm and open data BW.jpg"/>
          <p:cNvPicPr preferRelativeResize="0"/>
          <p:nvPr/>
        </p:nvPicPr>
        <p:blipFill rotWithShape="1">
          <a:blip r:embed="rId4">
            <a:alphaModFix amt="88000"/>
          </a:blip>
          <a:srcRect/>
          <a:stretch/>
        </p:blipFill>
        <p:spPr>
          <a:xfrm>
            <a:off x="899593" y="1194066"/>
            <a:ext cx="3078644" cy="36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Příběh</a:t>
            </a:r>
            <a:r>
              <a:rPr lang="en-US" dirty="0" smtClean="0"/>
              <a:t> z New </a:t>
            </a:r>
            <a:r>
              <a:rPr lang="en-US" dirty="0" err="1" smtClean="0"/>
              <a:t>Yorku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717" y="1063229"/>
            <a:ext cx="8639504" cy="3934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500" dirty="0"/>
              <a:t>Ben Wellington, statistik a </a:t>
            </a:r>
            <a:r>
              <a:rPr lang="cs-CZ" sz="1500" dirty="0" err="1"/>
              <a:t>bloger</a:t>
            </a:r>
            <a:r>
              <a:rPr lang="cs-CZ" sz="1500" dirty="0"/>
              <a:t> z NY - </a:t>
            </a:r>
            <a:r>
              <a:rPr lang="cs-CZ" sz="1500" dirty="0">
                <a:hlinkClick r:id="rId2"/>
              </a:rPr>
              <a:t>https://</a:t>
            </a:r>
            <a:r>
              <a:rPr lang="cs-CZ" sz="1500" dirty="0" smtClean="0">
                <a:hlinkClick r:id="rId2"/>
              </a:rPr>
              <a:t>tinyurl.com/BenzNewY</a:t>
            </a:r>
            <a:r>
              <a:rPr lang="cs-CZ" sz="1500" dirty="0" smtClean="0"/>
              <a:t> </a:t>
            </a:r>
            <a:endParaRPr lang="en-US" sz="1500" dirty="0"/>
          </a:p>
          <a:p>
            <a:pPr marL="0" indent="0">
              <a:buNone/>
            </a:pPr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  <a:p>
            <a:endParaRPr lang="cs-CZ" sz="1800" dirty="0">
              <a:hlinkClick r:id="rId3"/>
            </a:endParaRPr>
          </a:p>
        </p:txBody>
      </p:sp>
      <p:pic>
        <p:nvPicPr>
          <p:cNvPr id="9" name="Content Placeholder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01" y="1605252"/>
            <a:ext cx="4170640" cy="2970217"/>
          </a:xfrm>
          <a:prstGeom prst="rect">
            <a:avLst/>
          </a:prstGeom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22" y="1645384"/>
            <a:ext cx="2791883" cy="2411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114" y="1605252"/>
            <a:ext cx="5406134" cy="2503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399" y="4056555"/>
            <a:ext cx="4877563" cy="817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6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240" y="556035"/>
            <a:ext cx="5829312" cy="857250"/>
          </a:xfrm>
        </p:spPr>
        <p:txBody>
          <a:bodyPr/>
          <a:lstStyle/>
          <a:p>
            <a:r>
              <a:rPr lang="cs-CZ" dirty="0" smtClean="0"/>
              <a:t>Co jsou otevřená data? 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3" y="742950"/>
            <a:ext cx="8390167" cy="2332856"/>
          </a:xfrm>
        </p:spPr>
        <p:txBody>
          <a:bodyPr>
            <a:normAutofit/>
          </a:bodyPr>
          <a:lstStyle/>
          <a:p>
            <a:endParaRPr lang="cs-CZ" sz="1600" i="1" dirty="0">
              <a:solidFill>
                <a:srgbClr val="FF0000"/>
              </a:solidFill>
            </a:endParaRPr>
          </a:p>
          <a:p>
            <a:endParaRPr lang="cs-CZ" sz="1600" b="1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61560342"/>
              </p:ext>
            </p:extLst>
          </p:nvPr>
        </p:nvGraphicFramePr>
        <p:xfrm>
          <a:off x="536028" y="1226369"/>
          <a:ext cx="82768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303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18441" y="569280"/>
            <a:ext cx="7425559" cy="1143000"/>
          </a:xfrm>
        </p:spPr>
        <p:txBody>
          <a:bodyPr/>
          <a:lstStyle/>
          <a:p>
            <a:r>
              <a:rPr lang="cs-CZ" dirty="0" smtClean="0"/>
              <a:t>Význam otevřených dat a jejich přínosy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4453217" y="2387087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 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3F0DB-9040-4F31-8D2D-42639AAB2BE5}" type="slidenum">
              <a:rPr lang="cs-CZ" smtClean="0"/>
              <a:pPr/>
              <a:t>4</a:t>
            </a:fld>
            <a:endParaRPr lang="cs-CZ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079867392"/>
              </p:ext>
            </p:extLst>
          </p:nvPr>
        </p:nvGraphicFramePr>
        <p:xfrm>
          <a:off x="157655" y="1140780"/>
          <a:ext cx="8986345" cy="4002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780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 proto </a:t>
            </a:r>
            <a:r>
              <a:rPr lang="en-US" dirty="0" err="1" smtClean="0"/>
              <a:t>děláme</a:t>
            </a:r>
            <a:r>
              <a:rPr lang="en-US" dirty="0" smtClean="0"/>
              <a:t>? 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5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597457412"/>
              </p:ext>
            </p:extLst>
          </p:nvPr>
        </p:nvGraphicFramePr>
        <p:xfrm>
          <a:off x="214282" y="965419"/>
          <a:ext cx="9087373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6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2519772" y="0"/>
            <a:ext cx="6624228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indent="-190495"/>
            <a:r>
              <a:rPr lang="cs-CZ" sz="2800" dirty="0"/>
              <a:t>Portál otevřených dat (beta)</a:t>
            </a:r>
            <a:endParaRPr lang="cs-CZ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1338"/>
            <a:ext cx="9144000" cy="4292162"/>
          </a:xfrm>
          <a:prstGeom prst="rect">
            <a:avLst/>
          </a:prstGeom>
        </p:spPr>
      </p:pic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1446832" y="4664691"/>
            <a:ext cx="3566603" cy="620700"/>
          </a:xfrm>
          <a:prstGeom prst="rect">
            <a:avLst/>
          </a:prstGeom>
          <a:noFill/>
          <a:ln>
            <a:noFill/>
          </a:ln>
          <a:effectLst>
            <a:outerShdw sx="1000" sy="1000" algn="t" rotWithShape="0">
              <a:srgbClr val="000000"/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 marL="0" indent="-177796">
              <a:spcBef>
                <a:spcPts val="560"/>
              </a:spcBef>
              <a:buClr>
                <a:srgbClr val="00A9E2"/>
              </a:buClr>
              <a:buNone/>
            </a:pPr>
            <a:r>
              <a:rPr lang="cs-CZ" sz="2600" u="sng" dirty="0">
                <a:solidFill>
                  <a:schemeClr val="accent5"/>
                </a:solidFill>
                <a:hlinkClick r:id="rId4"/>
              </a:rPr>
              <a:t>https://data.gov.cz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uFillTx/>
              </a:rPr>
              <a:t>Komunikace</a:t>
            </a:r>
            <a:r>
              <a:rPr lang="en-US" dirty="0" smtClean="0">
                <a:uFillTx/>
              </a:rPr>
              <a:t> s </a:t>
            </a:r>
            <a:r>
              <a:rPr lang="en-US" dirty="0" err="1" smtClean="0">
                <a:uFillTx/>
              </a:rPr>
              <a:t>uživateli</a:t>
            </a:r>
            <a:r>
              <a:rPr lang="en-US" dirty="0" smtClean="0">
                <a:uFillTx/>
              </a:rPr>
              <a:t> </a:t>
            </a:r>
            <a:endParaRPr lang="en-US" dirty="0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chemeClr val="bg2">
                    <a:lumMod val="60000"/>
                    <a:lumOff val="40000"/>
                  </a:schemeClr>
                </a:solidFill>
                <a:uFillTx/>
              </a:rPr>
              <a:t>#</a:t>
            </a:r>
            <a:r>
              <a:rPr lang="en-US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uFillTx/>
              </a:rPr>
              <a:t>opendatapivo</a:t>
            </a:r>
            <a:endParaRPr lang="en-US" b="1" dirty="0">
              <a:solidFill>
                <a:schemeClr val="bg2">
                  <a:lumMod val="60000"/>
                  <a:lumOff val="40000"/>
                </a:schemeClr>
              </a:solidFill>
              <a:uFillTx/>
            </a:endParaRPr>
          </a:p>
        </p:txBody>
      </p:sp>
      <p:pic>
        <p:nvPicPr>
          <p:cNvPr id="6" name="Picture 5" descr="open data pi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235" y="1808244"/>
            <a:ext cx="4745420" cy="311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6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8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884"/>
            <a:ext cx="9144000" cy="535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3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cs-CZ" sz="1200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9</a:t>
            </a:fld>
            <a:endParaRPr lang="cs-CZ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693" y="0"/>
            <a:ext cx="925269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5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V_sablona1_2007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197</Words>
  <Application>Microsoft Macintosh PowerPoint</Application>
  <PresentationFormat>On-screen Show (16:9)</PresentationFormat>
  <Paragraphs>69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1_MV_sablona1_2007</vt:lpstr>
      <vt:lpstr> (Otevřená) data kolem nás</vt:lpstr>
      <vt:lpstr>Příběh z New Yorku</vt:lpstr>
      <vt:lpstr>Co jsou otevřená data? </vt:lpstr>
      <vt:lpstr>Význam otevřených dat a jejich přínosy</vt:lpstr>
      <vt:lpstr>Co proto děláme?  </vt:lpstr>
      <vt:lpstr>Portál otevřených dat (beta)</vt:lpstr>
      <vt:lpstr>Komunikace s uživateli </vt:lpstr>
      <vt:lpstr>PowerPoint Presentation</vt:lpstr>
      <vt:lpstr>PowerPoint Presentation</vt:lpstr>
      <vt:lpstr>PowerPoint Presentation</vt:lpstr>
      <vt:lpstr> @otevrenadata 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Otevřená data v České republice </dc:title>
  <cp:lastModifiedBy>Michal Kuban</cp:lastModifiedBy>
  <cp:revision>23</cp:revision>
  <cp:lastPrinted>2017-11-10T07:12:57Z</cp:lastPrinted>
  <dcterms:modified xsi:type="dcterms:W3CDTF">2018-09-20T05:35:33Z</dcterms:modified>
</cp:coreProperties>
</file>