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1" r:id="rId3"/>
    <p:sldMasterId id="2147483683" r:id="rId4"/>
  </p:sldMasterIdLst>
  <p:notesMasterIdLst>
    <p:notesMasterId r:id="rId22"/>
  </p:notesMasterIdLst>
  <p:handoutMasterIdLst>
    <p:handoutMasterId r:id="rId23"/>
  </p:handoutMasterIdLst>
  <p:sldIdLst>
    <p:sldId id="256" r:id="rId5"/>
    <p:sldId id="452" r:id="rId6"/>
    <p:sldId id="447" r:id="rId7"/>
    <p:sldId id="442" r:id="rId8"/>
    <p:sldId id="455" r:id="rId9"/>
    <p:sldId id="453" r:id="rId10"/>
    <p:sldId id="456" r:id="rId11"/>
    <p:sldId id="437" r:id="rId12"/>
    <p:sldId id="454" r:id="rId13"/>
    <p:sldId id="440" r:id="rId14"/>
    <p:sldId id="446" r:id="rId15"/>
    <p:sldId id="426" r:id="rId16"/>
    <p:sldId id="449" r:id="rId17"/>
    <p:sldId id="417" r:id="rId18"/>
    <p:sldId id="419" r:id="rId19"/>
    <p:sldId id="420" r:id="rId20"/>
    <p:sldId id="432" r:id="rId21"/>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orient="horz" pos="412">
          <p15:clr>
            <a:srgbClr val="A4A3A4"/>
          </p15:clr>
        </p15:guide>
        <p15:guide id="3" pos="2880">
          <p15:clr>
            <a:srgbClr val="A4A3A4"/>
          </p15:clr>
        </p15:guide>
        <p15:guide id="4" pos="265">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000"/>
    <a:srgbClr val="0B142C"/>
    <a:srgbClr val="292929"/>
    <a:srgbClr val="333333"/>
    <a:srgbClr val="7F7F7F"/>
    <a:srgbClr val="000000"/>
    <a:srgbClr val="C00000"/>
    <a:srgbClr val="BCB9BA"/>
    <a:srgbClr val="D9D9D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7" autoAdjust="0"/>
    <p:restoredTop sz="94424" autoAdjust="0"/>
  </p:normalViewPr>
  <p:slideViewPr>
    <p:cSldViewPr>
      <p:cViewPr>
        <p:scale>
          <a:sx n="100" d="100"/>
          <a:sy n="100" d="100"/>
        </p:scale>
        <p:origin x="-336" y="24"/>
      </p:cViewPr>
      <p:guideLst>
        <p:guide orient="horz" pos="1620"/>
        <p:guide orient="horz" pos="412"/>
        <p:guide pos="2880"/>
        <p:guide pos="265"/>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2964"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x00257138\AppData\Roaming\eSpace_Desktop\UserData\x00257138\ReceiveFile\&#24037;&#20316;&#31807;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1988407699037624E-2"/>
          <c:y val="0.13194732223787844"/>
          <c:w val="0.80078718285214257"/>
          <c:h val="0.65086018067938878"/>
        </c:manualLayout>
      </c:layout>
      <c:barChart>
        <c:barDir val="col"/>
        <c:grouping val="clustered"/>
        <c:ser>
          <c:idx val="0"/>
          <c:order val="0"/>
          <c:tx>
            <c:strRef>
              <c:f>Sheet1!$E$23</c:f>
              <c:strCache>
                <c:ptCount val="1"/>
                <c:pt idx="0">
                  <c:v>个数</c:v>
                </c:pt>
              </c:strCache>
            </c:strRef>
          </c:tx>
          <c:spPr>
            <a:solidFill>
              <a:srgbClr val="0070C0"/>
            </a:solidFill>
          </c:spPr>
          <c:cat>
            <c:strRef>
              <c:f>Sheet1!$D$24:$D$49</c:f>
              <c:strCache>
                <c:ptCount val="26"/>
                <c:pt idx="0">
                  <c:v>0~10</c:v>
                </c:pt>
                <c:pt idx="1">
                  <c:v>10~20</c:v>
                </c:pt>
                <c:pt idx="2">
                  <c:v>20~30</c:v>
                </c:pt>
                <c:pt idx="3">
                  <c:v>30~40</c:v>
                </c:pt>
                <c:pt idx="4">
                  <c:v>40~50</c:v>
                </c:pt>
                <c:pt idx="5">
                  <c:v>50~60</c:v>
                </c:pt>
                <c:pt idx="6">
                  <c:v>60~70</c:v>
                </c:pt>
                <c:pt idx="7">
                  <c:v>70~80</c:v>
                </c:pt>
                <c:pt idx="8">
                  <c:v>80~90</c:v>
                </c:pt>
                <c:pt idx="9">
                  <c:v>90~100</c:v>
                </c:pt>
                <c:pt idx="10">
                  <c:v>100~110</c:v>
                </c:pt>
                <c:pt idx="11">
                  <c:v>110~120</c:v>
                </c:pt>
                <c:pt idx="12">
                  <c:v>120~130</c:v>
                </c:pt>
                <c:pt idx="13">
                  <c:v>130~140</c:v>
                </c:pt>
                <c:pt idx="14">
                  <c:v>140~150</c:v>
                </c:pt>
                <c:pt idx="15">
                  <c:v>150~160</c:v>
                </c:pt>
                <c:pt idx="16">
                  <c:v>160~170</c:v>
                </c:pt>
                <c:pt idx="17">
                  <c:v>170~180</c:v>
                </c:pt>
                <c:pt idx="18">
                  <c:v>180~190</c:v>
                </c:pt>
                <c:pt idx="19">
                  <c:v>190~200</c:v>
                </c:pt>
                <c:pt idx="20">
                  <c:v>200~210</c:v>
                </c:pt>
                <c:pt idx="21">
                  <c:v>210~220</c:v>
                </c:pt>
                <c:pt idx="22">
                  <c:v>220~230</c:v>
                </c:pt>
                <c:pt idx="23">
                  <c:v>230~240</c:v>
                </c:pt>
                <c:pt idx="24">
                  <c:v>240~250</c:v>
                </c:pt>
                <c:pt idx="25">
                  <c:v>250~260</c:v>
                </c:pt>
              </c:strCache>
            </c:strRef>
          </c:cat>
          <c:val>
            <c:numRef>
              <c:f>Sheet1!$E$24:$E$49</c:f>
              <c:numCache>
                <c:formatCode>General</c:formatCode>
                <c:ptCount val="26"/>
                <c:pt idx="0">
                  <c:v>200</c:v>
                </c:pt>
                <c:pt idx="1">
                  <c:v>800</c:v>
                </c:pt>
                <c:pt idx="2">
                  <c:v>1700</c:v>
                </c:pt>
                <c:pt idx="3">
                  <c:v>2100</c:v>
                </c:pt>
                <c:pt idx="4">
                  <c:v>2600</c:v>
                </c:pt>
                <c:pt idx="5">
                  <c:v>3200</c:v>
                </c:pt>
                <c:pt idx="6">
                  <c:v>3900</c:v>
                </c:pt>
                <c:pt idx="7">
                  <c:v>4700</c:v>
                </c:pt>
                <c:pt idx="8">
                  <c:v>5300</c:v>
                </c:pt>
                <c:pt idx="9">
                  <c:v>6000</c:v>
                </c:pt>
                <c:pt idx="10">
                  <c:v>6500</c:v>
                </c:pt>
                <c:pt idx="11">
                  <c:v>5500</c:v>
                </c:pt>
                <c:pt idx="12">
                  <c:v>5200</c:v>
                </c:pt>
                <c:pt idx="13">
                  <c:v>4800</c:v>
                </c:pt>
                <c:pt idx="14">
                  <c:v>4500</c:v>
                </c:pt>
                <c:pt idx="15">
                  <c:v>4200</c:v>
                </c:pt>
                <c:pt idx="16">
                  <c:v>3700</c:v>
                </c:pt>
                <c:pt idx="17">
                  <c:v>3300</c:v>
                </c:pt>
                <c:pt idx="18">
                  <c:v>2900</c:v>
                </c:pt>
                <c:pt idx="19">
                  <c:v>2500</c:v>
                </c:pt>
                <c:pt idx="20">
                  <c:v>2200</c:v>
                </c:pt>
                <c:pt idx="21">
                  <c:v>1800</c:v>
                </c:pt>
                <c:pt idx="22">
                  <c:v>1500</c:v>
                </c:pt>
                <c:pt idx="23">
                  <c:v>1200</c:v>
                </c:pt>
                <c:pt idx="24">
                  <c:v>800</c:v>
                </c:pt>
                <c:pt idx="25">
                  <c:v>500</c:v>
                </c:pt>
              </c:numCache>
            </c:numRef>
          </c:val>
        </c:ser>
        <c:axId val="209666816"/>
        <c:axId val="269775232"/>
      </c:barChart>
      <c:lineChart>
        <c:grouping val="standard"/>
        <c:ser>
          <c:idx val="1"/>
          <c:order val="1"/>
          <c:tx>
            <c:strRef>
              <c:f>Sheet1!$G$23</c:f>
              <c:strCache>
                <c:ptCount val="1"/>
                <c:pt idx="0">
                  <c:v>cdf</c:v>
                </c:pt>
              </c:strCache>
            </c:strRef>
          </c:tx>
          <c:spPr>
            <a:ln w="34925">
              <a:solidFill>
                <a:srgbClr val="00B0F0"/>
              </a:solidFill>
            </a:ln>
          </c:spPr>
          <c:marker>
            <c:symbol val="none"/>
          </c:marker>
          <c:cat>
            <c:strRef>
              <c:f>Sheet1!$D$24:$D$49</c:f>
              <c:strCache>
                <c:ptCount val="26"/>
                <c:pt idx="0">
                  <c:v>0~10</c:v>
                </c:pt>
                <c:pt idx="1">
                  <c:v>10~20</c:v>
                </c:pt>
                <c:pt idx="2">
                  <c:v>20~30</c:v>
                </c:pt>
                <c:pt idx="3">
                  <c:v>30~40</c:v>
                </c:pt>
                <c:pt idx="4">
                  <c:v>40~50</c:v>
                </c:pt>
                <c:pt idx="5">
                  <c:v>50~60</c:v>
                </c:pt>
                <c:pt idx="6">
                  <c:v>60~70</c:v>
                </c:pt>
                <c:pt idx="7">
                  <c:v>70~80</c:v>
                </c:pt>
                <c:pt idx="8">
                  <c:v>80~90</c:v>
                </c:pt>
                <c:pt idx="9">
                  <c:v>90~100</c:v>
                </c:pt>
                <c:pt idx="10">
                  <c:v>100~110</c:v>
                </c:pt>
                <c:pt idx="11">
                  <c:v>110~120</c:v>
                </c:pt>
                <c:pt idx="12">
                  <c:v>120~130</c:v>
                </c:pt>
                <c:pt idx="13">
                  <c:v>130~140</c:v>
                </c:pt>
                <c:pt idx="14">
                  <c:v>140~150</c:v>
                </c:pt>
                <c:pt idx="15">
                  <c:v>150~160</c:v>
                </c:pt>
                <c:pt idx="16">
                  <c:v>160~170</c:v>
                </c:pt>
                <c:pt idx="17">
                  <c:v>170~180</c:v>
                </c:pt>
                <c:pt idx="18">
                  <c:v>180~190</c:v>
                </c:pt>
                <c:pt idx="19">
                  <c:v>190~200</c:v>
                </c:pt>
                <c:pt idx="20">
                  <c:v>200~210</c:v>
                </c:pt>
                <c:pt idx="21">
                  <c:v>210~220</c:v>
                </c:pt>
                <c:pt idx="22">
                  <c:v>220~230</c:v>
                </c:pt>
                <c:pt idx="23">
                  <c:v>230~240</c:v>
                </c:pt>
                <c:pt idx="24">
                  <c:v>240~250</c:v>
                </c:pt>
                <c:pt idx="25">
                  <c:v>250~260</c:v>
                </c:pt>
              </c:strCache>
            </c:strRef>
          </c:cat>
          <c:val>
            <c:numRef>
              <c:f>Sheet1!$G$24:$G$49</c:f>
              <c:numCache>
                <c:formatCode>0.00%</c:formatCode>
                <c:ptCount val="26"/>
                <c:pt idx="0">
                  <c:v>2.4509803921568631E-3</c:v>
                </c:pt>
                <c:pt idx="1">
                  <c:v>1.2254901960784314E-2</c:v>
                </c:pt>
                <c:pt idx="2">
                  <c:v>3.3088235294117647E-2</c:v>
                </c:pt>
                <c:pt idx="3">
                  <c:v>5.8823529411764705E-2</c:v>
                </c:pt>
                <c:pt idx="4">
                  <c:v>9.0686274509803946E-2</c:v>
                </c:pt>
                <c:pt idx="5">
                  <c:v>0.12990196078431371</c:v>
                </c:pt>
                <c:pt idx="6">
                  <c:v>0.17769607843137294</c:v>
                </c:pt>
                <c:pt idx="7">
                  <c:v>0.23529411764705879</c:v>
                </c:pt>
                <c:pt idx="8">
                  <c:v>0.30024509803921567</c:v>
                </c:pt>
                <c:pt idx="9">
                  <c:v>0.37377450980392496</c:v>
                </c:pt>
                <c:pt idx="10">
                  <c:v>0.45343137254901961</c:v>
                </c:pt>
                <c:pt idx="11">
                  <c:v>0.5208333333333337</c:v>
                </c:pt>
                <c:pt idx="12">
                  <c:v>0.5845588235294118</c:v>
                </c:pt>
                <c:pt idx="13">
                  <c:v>0.64338235294117663</c:v>
                </c:pt>
                <c:pt idx="14">
                  <c:v>0.69852941176470595</c:v>
                </c:pt>
                <c:pt idx="15">
                  <c:v>0.75000000000000544</c:v>
                </c:pt>
                <c:pt idx="16">
                  <c:v>0.79534313725490202</c:v>
                </c:pt>
                <c:pt idx="17">
                  <c:v>0.83578431372549589</c:v>
                </c:pt>
                <c:pt idx="18">
                  <c:v>0.8713235294117645</c:v>
                </c:pt>
                <c:pt idx="19">
                  <c:v>0.90196078431372551</c:v>
                </c:pt>
                <c:pt idx="20">
                  <c:v>0.92892156862745101</c:v>
                </c:pt>
                <c:pt idx="21">
                  <c:v>0.95098039215686281</c:v>
                </c:pt>
                <c:pt idx="22">
                  <c:v>0.96936274509803411</c:v>
                </c:pt>
                <c:pt idx="23">
                  <c:v>0.98406862745098045</c:v>
                </c:pt>
                <c:pt idx="24">
                  <c:v>0.99387254901960198</c:v>
                </c:pt>
                <c:pt idx="25">
                  <c:v>1</c:v>
                </c:pt>
              </c:numCache>
            </c:numRef>
          </c:val>
        </c:ser>
        <c:marker val="1"/>
        <c:axId val="270029184"/>
        <c:axId val="269776768"/>
      </c:lineChart>
      <c:catAx>
        <c:axId val="209666816"/>
        <c:scaling>
          <c:orientation val="minMax"/>
        </c:scaling>
        <c:axPos val="b"/>
        <c:numFmt formatCode="General" sourceLinked="0"/>
        <c:tickLblPos val="nextTo"/>
        <c:txPr>
          <a:bodyPr/>
          <a:lstStyle/>
          <a:p>
            <a:pPr>
              <a:defRPr sz="900"/>
            </a:pPr>
            <a:endParaRPr lang="en-US"/>
          </a:p>
        </c:txPr>
        <c:crossAx val="269775232"/>
        <c:crosses val="autoZero"/>
        <c:auto val="1"/>
        <c:lblAlgn val="ctr"/>
        <c:lblOffset val="100"/>
      </c:catAx>
      <c:valAx>
        <c:axId val="269775232"/>
        <c:scaling>
          <c:orientation val="minMax"/>
          <c:max val="6000"/>
        </c:scaling>
        <c:axPos val="l"/>
        <c:numFmt formatCode="General" sourceLinked="1"/>
        <c:tickLblPos val="nextTo"/>
        <c:txPr>
          <a:bodyPr/>
          <a:lstStyle/>
          <a:p>
            <a:pPr>
              <a:defRPr sz="800"/>
            </a:pPr>
            <a:endParaRPr lang="en-US"/>
          </a:p>
        </c:txPr>
        <c:crossAx val="209666816"/>
        <c:crosses val="autoZero"/>
        <c:crossBetween val="between"/>
        <c:majorUnit val="2000"/>
      </c:valAx>
      <c:valAx>
        <c:axId val="269776768"/>
        <c:scaling>
          <c:orientation val="minMax"/>
          <c:max val="1"/>
        </c:scaling>
        <c:axPos val="r"/>
        <c:numFmt formatCode="0%" sourceLinked="0"/>
        <c:tickLblPos val="nextTo"/>
        <c:txPr>
          <a:bodyPr/>
          <a:lstStyle/>
          <a:p>
            <a:pPr>
              <a:defRPr sz="800"/>
            </a:pPr>
            <a:endParaRPr lang="en-US"/>
          </a:p>
        </c:txPr>
        <c:crossAx val="270029184"/>
        <c:crosses val="max"/>
        <c:crossBetween val="between"/>
        <c:majorUnit val="0.5"/>
      </c:valAx>
      <c:catAx>
        <c:axId val="270029184"/>
        <c:scaling>
          <c:orientation val="minMax"/>
        </c:scaling>
        <c:delete val="1"/>
        <c:axPos val="b"/>
        <c:numFmt formatCode="General" sourceLinked="1"/>
        <c:tickLblPos val="none"/>
        <c:crossAx val="269776768"/>
        <c:crosses val="autoZero"/>
        <c:auto val="1"/>
        <c:lblAlgn val="ctr"/>
        <c:lblOffset val="100"/>
      </c:catAx>
      <c:spPr>
        <a:noFill/>
        <a:ln w="25400">
          <a:noFill/>
        </a:ln>
      </c:spPr>
    </c:plotArea>
    <c:plotVisOnly val="1"/>
    <c:dispBlanksAs val="gap"/>
  </c:chart>
  <c:txPr>
    <a:bodyPr/>
    <a:lstStyle/>
    <a:p>
      <a:pPr>
        <a:defRPr sz="1100">
          <a:solidFill>
            <a:schemeClr val="tx1"/>
          </a:solidFil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45575-3F40-43E1-8E53-F7C9B56D4380}" type="datetimeFigureOut">
              <a:rPr lang="zh-CN" altLang="en-US" smtClean="0"/>
              <a:pPr/>
              <a:t>2018/9/18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059333-5F3D-463F-98F5-218041075058}" type="slidenum">
              <a:rPr lang="zh-CN" altLang="en-US" smtClean="0"/>
              <a:pPr/>
              <a:t>‹#›</a:t>
            </a:fld>
            <a:endParaRPr lang="zh-CN" altLang="en-US"/>
          </a:p>
        </p:txBody>
      </p:sp>
    </p:spTree>
    <p:extLst>
      <p:ext uri="{BB962C8B-B14F-4D97-AF65-F5344CB8AC3E}">
        <p14:creationId xmlns="" xmlns:p14="http://schemas.microsoft.com/office/powerpoint/2010/main" val="1195721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D107-6DB9-4480-B58B-D3104025004E}" type="datetimeFigureOut">
              <a:rPr lang="zh-CN" altLang="en-US" smtClean="0"/>
              <a:pPr/>
              <a:t>2018/9/18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C27CF-EC99-48C1-A011-847A59700C01}" type="slidenum">
              <a:rPr lang="zh-CN" altLang="en-US" smtClean="0"/>
              <a:pPr/>
              <a:t>‹#›</a:t>
            </a:fld>
            <a:endParaRPr lang="zh-CN" altLang="en-US"/>
          </a:p>
        </p:txBody>
      </p:sp>
    </p:spTree>
    <p:extLst>
      <p:ext uri="{BB962C8B-B14F-4D97-AF65-F5344CB8AC3E}">
        <p14:creationId xmlns="" xmlns:p14="http://schemas.microsoft.com/office/powerpoint/2010/main" val="7395429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FC27CF-EC99-48C1-A011-847A59700C01}" type="slidenum">
              <a:rPr lang="zh-CN" altLang="en-US" smtClean="0"/>
              <a:pPr/>
              <a:t>1</a:t>
            </a:fld>
            <a:endParaRPr lang="zh-CN" altLang="en-US"/>
          </a:p>
        </p:txBody>
      </p:sp>
    </p:spTree>
    <p:extLst>
      <p:ext uri="{BB962C8B-B14F-4D97-AF65-F5344CB8AC3E}">
        <p14:creationId xmlns="" xmlns:p14="http://schemas.microsoft.com/office/powerpoint/2010/main" val="490115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B2AB-35CA-480F-B347-438262A40C7B}"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105836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Arial" panose="020B0604020202020204" pitchFamily="34" charset="0"/>
            </a:endParaRPr>
          </a:p>
        </p:txBody>
      </p:sp>
      <p:sp>
        <p:nvSpPr>
          <p:cNvPr id="4" name="灯片编号占位符 3"/>
          <p:cNvSpPr>
            <a:spLocks noGrp="1"/>
          </p:cNvSpPr>
          <p:nvPr>
            <p:ph type="sldNum" sz="quarter" idx="10"/>
          </p:nvPr>
        </p:nvSpPr>
        <p:spPr/>
        <p:txBody>
          <a:bodyPr/>
          <a:lstStyle/>
          <a:p>
            <a:fld id="{B15E7C61-5F17-4F13-9B7F-48A8A324CC10}" type="slidenum">
              <a:rPr lang="zh-CN" altLang="en-US" smtClean="0">
                <a:solidFill>
                  <a:prstClr val="black"/>
                </a:solidFill>
                <a:latin typeface="Arial" panose="020B0604020202020204" pitchFamily="34" charset="0"/>
              </a:rPr>
              <a:pPr/>
              <a:t>12</a:t>
            </a:fld>
            <a:endParaRPr lang="zh-CN" altLang="en-US">
              <a:solidFill>
                <a:prstClr val="black"/>
              </a:solidFill>
              <a:latin typeface="Arial" panose="020B0604020202020204" pitchFamily="34" charset="0"/>
            </a:endParaRPr>
          </a:p>
        </p:txBody>
      </p:sp>
    </p:spTree>
    <p:extLst>
      <p:ext uri="{BB962C8B-B14F-4D97-AF65-F5344CB8AC3E}">
        <p14:creationId xmlns="" xmlns:p14="http://schemas.microsoft.com/office/powerpoint/2010/main" val="66049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从全球</a:t>
            </a:r>
            <a:r>
              <a:rPr lang="en-US" altLang="zh-CN" sz="1200" kern="1200" dirty="0" smtClean="0">
                <a:solidFill>
                  <a:schemeClr val="tx1"/>
                </a:solidFill>
                <a:effectLst/>
                <a:latin typeface="+mn-lt"/>
                <a:ea typeface="+mn-ea"/>
                <a:cs typeface="+mn-cs"/>
              </a:rPr>
              <a:t>5G</a:t>
            </a:r>
            <a:r>
              <a:rPr lang="zh-CN" altLang="zh-CN" sz="1200" kern="1200" dirty="0" smtClean="0">
                <a:solidFill>
                  <a:schemeClr val="tx1"/>
                </a:solidFill>
                <a:effectLst/>
                <a:latin typeface="+mn-lt"/>
                <a:ea typeface="+mn-ea"/>
                <a:cs typeface="+mn-cs"/>
              </a:rPr>
              <a:t>发展趋势来看，</a:t>
            </a:r>
            <a:r>
              <a:rPr lang="en-US" altLang="zh-CN" sz="1200" kern="1200" dirty="0" smtClean="0">
                <a:solidFill>
                  <a:schemeClr val="tx1"/>
                </a:solidFill>
                <a:effectLst/>
                <a:latin typeface="+mn-lt"/>
                <a:ea typeface="+mn-ea"/>
                <a:cs typeface="+mn-cs"/>
              </a:rPr>
              <a:t>5G</a:t>
            </a:r>
            <a:r>
              <a:rPr lang="zh-CN" altLang="zh-CN" sz="1200" kern="1200" dirty="0" smtClean="0">
                <a:solidFill>
                  <a:schemeClr val="tx1"/>
                </a:solidFill>
                <a:effectLst/>
                <a:latin typeface="+mn-lt"/>
                <a:ea typeface="+mn-ea"/>
                <a:cs typeface="+mn-cs"/>
              </a:rPr>
              <a:t>是未来，中东区域当前需做好政策制定及商业、生态的孵化，如频谱的规划、站点资源的准备，同时</a:t>
            </a:r>
            <a:r>
              <a:rPr lang="zh-CN" altLang="zh-CN" sz="1200" b="1" kern="1200" dirty="0" smtClean="0">
                <a:solidFill>
                  <a:schemeClr val="tx1"/>
                </a:solidFill>
                <a:effectLst/>
                <a:latin typeface="+mn-lt"/>
                <a:ea typeface="+mn-ea"/>
                <a:cs typeface="+mn-cs"/>
              </a:rPr>
              <a:t>基于</a:t>
            </a:r>
            <a:r>
              <a:rPr lang="en-US" altLang="zh-CN" sz="1200" b="1" kern="1200" dirty="0" smtClean="0">
                <a:solidFill>
                  <a:schemeClr val="tx1"/>
                </a:solidFill>
                <a:effectLst/>
                <a:latin typeface="+mn-lt"/>
                <a:ea typeface="+mn-ea"/>
                <a:cs typeface="+mn-cs"/>
              </a:rPr>
              <a:t>4G</a:t>
            </a:r>
            <a:r>
              <a:rPr lang="zh-CN" altLang="zh-CN" sz="1200" b="1" kern="1200" dirty="0" smtClean="0">
                <a:solidFill>
                  <a:schemeClr val="tx1"/>
                </a:solidFill>
                <a:effectLst/>
                <a:latin typeface="+mn-lt"/>
                <a:ea typeface="+mn-ea"/>
                <a:cs typeface="+mn-cs"/>
              </a:rPr>
              <a:t>网络培育</a:t>
            </a:r>
            <a:r>
              <a:rPr lang="en-US" altLang="zh-CN" sz="1200" b="1" kern="1200" dirty="0" smtClean="0">
                <a:solidFill>
                  <a:schemeClr val="tx1"/>
                </a:solidFill>
                <a:effectLst/>
                <a:latin typeface="+mn-lt"/>
                <a:ea typeface="+mn-ea"/>
                <a:cs typeface="+mn-cs"/>
              </a:rPr>
              <a:t>5G</a:t>
            </a:r>
            <a:r>
              <a:rPr lang="zh-CN" altLang="zh-CN" sz="1200" b="1" kern="1200" dirty="0" smtClean="0">
                <a:solidFill>
                  <a:schemeClr val="tx1"/>
                </a:solidFill>
                <a:effectLst/>
                <a:latin typeface="+mn-lt"/>
                <a:ea typeface="+mn-ea"/>
                <a:cs typeface="+mn-cs"/>
              </a:rPr>
              <a:t>商业应用和催熟产业链</a:t>
            </a:r>
            <a:r>
              <a:rPr lang="zh-CN" altLang="zh-CN" sz="1200" kern="1200" dirty="0" smtClean="0">
                <a:solidFill>
                  <a:schemeClr val="tx1"/>
                </a:solidFill>
                <a:effectLst/>
                <a:latin typeface="+mn-lt"/>
                <a:ea typeface="+mn-ea"/>
                <a:cs typeface="+mn-cs"/>
              </a:rPr>
              <a:t>，推进整个产业生态有序的、可持续的发展，迎接</a:t>
            </a:r>
            <a:r>
              <a:rPr lang="en-US" altLang="zh-CN" sz="1200" kern="1200" dirty="0" smtClean="0">
                <a:solidFill>
                  <a:schemeClr val="tx1"/>
                </a:solidFill>
                <a:effectLst/>
                <a:latin typeface="+mn-lt"/>
                <a:ea typeface="+mn-ea"/>
                <a:cs typeface="+mn-cs"/>
              </a:rPr>
              <a:t>5G</a:t>
            </a:r>
            <a:r>
              <a:rPr lang="zh-CN" altLang="zh-CN" sz="1200" kern="1200" dirty="0" smtClean="0">
                <a:solidFill>
                  <a:schemeClr val="tx1"/>
                </a:solidFill>
                <a:effectLst/>
                <a:latin typeface="+mn-lt"/>
                <a:ea typeface="+mn-ea"/>
                <a:cs typeface="+mn-cs"/>
              </a:rPr>
              <a:t>时代到来！</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smtClean="0">
                <a:solidFill>
                  <a:schemeClr val="tx1"/>
                </a:solidFill>
                <a:effectLst/>
                <a:latin typeface="+mn-lt"/>
                <a:ea typeface="+mn-ea"/>
                <a:cs typeface="+mn-cs"/>
              </a:rPr>
              <a:t>From </a:t>
            </a:r>
            <a:r>
              <a:rPr lang="en-US" altLang="zh-CN" sz="1200" kern="1200" dirty="0" smtClean="0">
                <a:solidFill>
                  <a:schemeClr val="tx1"/>
                </a:solidFill>
                <a:effectLst/>
                <a:latin typeface="+mn-lt"/>
                <a:ea typeface="+mn-ea"/>
                <a:cs typeface="+mn-cs"/>
              </a:rPr>
              <a:t>the perspective of the global 5G development trend, 5G is the future. Middle East area currently needs to make policy formulation and commercial and ecological incubations, such as spectrum planning and site resource preparation. At the same time, based on the 4G network, it nurtures 5G commercial applications and mature industrial chains, push the whole industry moving forward orderly and sustainably, to embrace the arrival of 5G era!</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57ABC63-AADD-446A-87D7-7D37D5832E7C}" type="slidenum">
              <a:rPr lang="en-US" smtClean="0"/>
              <a:pPr/>
              <a:t>13</a:t>
            </a:fld>
            <a:endParaRPr lang="en-US"/>
          </a:p>
        </p:txBody>
      </p:sp>
    </p:spTree>
    <p:extLst>
      <p:ext uri="{BB962C8B-B14F-4D97-AF65-F5344CB8AC3E}">
        <p14:creationId xmlns:p14="http://schemas.microsoft.com/office/powerpoint/2010/main" xmlns="" val="423360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1540505-BA99-47B8-BAB1-D849B7AF44EA}"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 xmlns:p14="http://schemas.microsoft.com/office/powerpoint/2010/main" val="395280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9375" y="739775"/>
            <a:ext cx="6583363" cy="3703638"/>
          </a:xfrm>
        </p:spPr>
      </p:sp>
      <p:sp>
        <p:nvSpPr>
          <p:cNvPr id="3" name="备注占位符 2"/>
          <p:cNvSpPr>
            <a:spLocks noGrp="1"/>
          </p:cNvSpPr>
          <p:nvPr>
            <p:ph type="body" idx="1"/>
          </p:nvPr>
        </p:nvSpPr>
        <p:spPr/>
        <p:txBody>
          <a:bodyPr/>
          <a:lstStyle/>
          <a:p>
            <a:r>
              <a:rPr lang="en-US" altLang="zh-CN" dirty="0" smtClean="0"/>
              <a:t>WID--</a:t>
            </a:r>
            <a:endParaRPr lang="zh-CN" altLang="en-US" dirty="0"/>
          </a:p>
        </p:txBody>
      </p:sp>
      <p:sp>
        <p:nvSpPr>
          <p:cNvPr id="4" name="灯片编号占位符 3"/>
          <p:cNvSpPr>
            <a:spLocks noGrp="1"/>
          </p:cNvSpPr>
          <p:nvPr>
            <p:ph type="sldNum" sz="quarter" idx="10"/>
          </p:nvPr>
        </p:nvSpPr>
        <p:spPr/>
        <p:txBody>
          <a:bodyPr/>
          <a:lstStyle/>
          <a:p>
            <a:fld id="{97091BE6-67C9-4FA5-B5E3-30B7BEA827BF}"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 xmlns:p14="http://schemas.microsoft.com/office/powerpoint/2010/main" val="172066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Arial" panose="020B0604020202020204" pitchFamily="34" charset="0"/>
                <a:ea typeface="微软雅黑" panose="020B0503020204020204" pitchFamily="34" charset="-122"/>
                <a:cs typeface="Calibri" panose="020F0502020204030204" pitchFamily="34" charset="0"/>
              </a:rPr>
              <a:t>智能社会将深刻地影响每个人、每个家庭、每个组织。</a:t>
            </a:r>
            <a:endParaRPr lang="en-US" altLang="zh-CN" dirty="0" smtClean="0">
              <a:latin typeface="Arial" panose="020B0604020202020204" pitchFamily="34" charset="0"/>
              <a:ea typeface="微软雅黑" panose="020B0503020204020204" pitchFamily="34" charset="-122"/>
              <a:cs typeface="Calibri" panose="020F0502020204030204" pitchFamily="34" charset="0"/>
            </a:endParaRPr>
          </a:p>
          <a:p>
            <a:endParaRPr lang="en-US" altLang="zh-CN" dirty="0" smtClean="0">
              <a:latin typeface="Arial" panose="020B0604020202020204" pitchFamily="34" charset="0"/>
            </a:endParaRPr>
          </a:p>
          <a:p>
            <a:r>
              <a:rPr lang="en-US" altLang="zh-CN" sz="1200" dirty="0" smtClean="0">
                <a:latin typeface="Arial" pitchFamily="34" charset="0"/>
                <a:cs typeface="Arial" pitchFamily="34" charset="0"/>
              </a:rPr>
              <a:t>**********************************</a:t>
            </a:r>
          </a:p>
          <a:p>
            <a:r>
              <a:rPr lang="en-US" altLang="zh-CN" sz="1200" dirty="0" smtClean="0">
                <a:latin typeface="Arial" pitchFamily="34" charset="0"/>
                <a:cs typeface="Arial" pitchFamily="34" charset="0"/>
              </a:rPr>
              <a:t>Slide Owner: Liu</a:t>
            </a:r>
            <a:r>
              <a:rPr lang="en-US" altLang="zh-CN" sz="1200" baseline="0" dirty="0" smtClean="0">
                <a:latin typeface="Arial" pitchFamily="34" charset="0"/>
                <a:cs typeface="Arial" pitchFamily="34" charset="0"/>
              </a:rPr>
              <a:t> X</a:t>
            </a:r>
            <a:r>
              <a:rPr lang="en-US" altLang="zh-CN" sz="1200" dirty="0" smtClean="0">
                <a:latin typeface="Arial" pitchFamily="34" charset="0"/>
                <a:cs typeface="Arial" pitchFamily="34" charset="0"/>
              </a:rPr>
              <a:t>ueshi </a:t>
            </a:r>
            <a:r>
              <a:rPr lang="zh-CN" altLang="en-US" sz="1200" dirty="0" smtClean="0">
                <a:latin typeface="Arial" pitchFamily="34" charset="0"/>
                <a:cs typeface="Arial" pitchFamily="34" charset="0"/>
              </a:rPr>
              <a:t>（</a:t>
            </a:r>
            <a:r>
              <a:rPr lang="en-US" altLang="zh-CN" sz="1200" dirty="0" smtClean="0">
                <a:latin typeface="Arial" pitchFamily="34" charset="0"/>
                <a:cs typeface="Arial" pitchFamily="34" charset="0"/>
              </a:rPr>
              <a:t>00257362</a:t>
            </a:r>
            <a:r>
              <a:rPr lang="zh-CN" altLang="en-US" sz="1200" dirty="0" smtClean="0">
                <a:latin typeface="Arial" pitchFamily="34" charset="0"/>
                <a:cs typeface="Arial" pitchFamily="34" charset="0"/>
              </a:rPr>
              <a:t>）</a:t>
            </a:r>
            <a:r>
              <a:rPr lang="en-US" altLang="zh-CN" sz="1200" dirty="0" smtClean="0">
                <a:latin typeface="Arial" pitchFamily="34" charset="0"/>
                <a:cs typeface="Arial" pitchFamily="34" charset="0"/>
              </a:rPr>
              <a:t>, Corporate Marketing</a:t>
            </a:r>
            <a:r>
              <a:rPr lang="en-US" altLang="zh-CN" sz="1200" baseline="0" dirty="0" smtClean="0">
                <a:latin typeface="Arial" pitchFamily="34" charset="0"/>
                <a:cs typeface="Arial" pitchFamily="34" charset="0"/>
              </a:rPr>
              <a:t> </a:t>
            </a:r>
          </a:p>
          <a:p>
            <a:r>
              <a:rPr lang="en-US" altLang="zh-CN" sz="1200" dirty="0" smtClean="0">
                <a:latin typeface="Arial" pitchFamily="34" charset="0"/>
                <a:cs typeface="Arial" pitchFamily="34" charset="0"/>
              </a:rPr>
              <a:t>Latest update: Jan, 2018</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latin typeface="Arial" pitchFamily="34" charset="0"/>
                <a:cs typeface="Arial" pitchFamily="34" charset="0"/>
              </a:rPr>
              <a:t>Recommended target audience: all</a:t>
            </a:r>
          </a:p>
          <a:p>
            <a:r>
              <a:rPr lang="en-US" altLang="zh-CN" sz="1200" dirty="0" smtClean="0">
                <a:latin typeface="Arial" pitchFamily="34" charset="0"/>
                <a:cs typeface="Arial" pitchFamily="34" charset="0"/>
              </a:rPr>
              <a:t>**********************************</a:t>
            </a:r>
          </a:p>
          <a:p>
            <a:endParaRPr lang="zh-CN" altLang="en-US" dirty="0">
              <a:latin typeface="Arial" panose="020B0604020202020204" pitchFamily="34" charset="0"/>
            </a:endParaRPr>
          </a:p>
        </p:txBody>
      </p:sp>
      <p:sp>
        <p:nvSpPr>
          <p:cNvPr id="4" name="灯片编号占位符 3"/>
          <p:cNvSpPr>
            <a:spLocks noGrp="1"/>
          </p:cNvSpPr>
          <p:nvPr>
            <p:ph type="sldNum" sz="quarter" idx="10"/>
          </p:nvPr>
        </p:nvSpPr>
        <p:spPr/>
        <p:txBody>
          <a:bodyPr/>
          <a:lstStyle/>
          <a:p>
            <a:fld id="{B15E7C61-5F17-4F13-9B7F-48A8A324CC10}" type="slidenum">
              <a:rPr lang="zh-CN" altLang="en-US" smtClean="0">
                <a:solidFill>
                  <a:prstClr val="black"/>
                </a:solidFill>
                <a:latin typeface="Arial" panose="020B0604020202020204" pitchFamily="34" charset="0"/>
              </a:rPr>
              <a:pPr/>
              <a:t>2</a:t>
            </a:fld>
            <a:endParaRPr lang="zh-CN" altLang="en-US">
              <a:solidFill>
                <a:prstClr val="black"/>
              </a:solidFill>
              <a:latin typeface="Arial" panose="020B0604020202020204" pitchFamily="34" charset="0"/>
            </a:endParaRPr>
          </a:p>
        </p:txBody>
      </p:sp>
    </p:spTree>
    <p:extLst>
      <p:ext uri="{BB962C8B-B14F-4D97-AF65-F5344CB8AC3E}">
        <p14:creationId xmlns="" xmlns:p14="http://schemas.microsoft.com/office/powerpoint/2010/main" val="131711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5843"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smtClean="0">
              <a:latin typeface="Arial" panose="020B0604020202020204" pitchFamily="34" charset="0"/>
            </a:endParaRPr>
          </a:p>
        </p:txBody>
      </p:sp>
      <p:sp>
        <p:nvSpPr>
          <p:cNvPr id="35844" name="灯片编号占位符 3"/>
          <p:cNvSpPr>
            <a:spLocks noGrp="1"/>
          </p:cNvSpPr>
          <p:nvPr>
            <p:ph type="sldNum" sz="quarter" idx="5"/>
          </p:nvPr>
        </p:nvSpPr>
        <p:spPr bwMode="auto">
          <a:noFill/>
          <a:ln>
            <a:miter lim="800000"/>
            <a:headEnd/>
            <a:tailEnd/>
          </a:ln>
        </p:spPr>
        <p:txBody>
          <a:bodyPr/>
          <a:lstStyle/>
          <a:p>
            <a:fld id="{170E26B3-1546-44CB-BD36-9F731978898A}" type="slidenum">
              <a:rPr lang="en-US" altLang="zh-CN" smtClean="0">
                <a:solidFill>
                  <a:prstClr val="black"/>
                </a:solidFill>
                <a:latin typeface="Arial" panose="020B0604020202020204" pitchFamily="34" charset="0"/>
              </a:rPr>
              <a:pPr/>
              <a:t>4</a:t>
            </a:fld>
            <a:endParaRPr lang="en-US" altLang="zh-CN" smtClean="0">
              <a:solidFill>
                <a:prstClr val="black"/>
              </a:solidFill>
              <a:latin typeface="Arial" panose="020B0604020202020204" pitchFamily="34" charset="0"/>
            </a:endParaRPr>
          </a:p>
        </p:txBody>
      </p:sp>
    </p:spTree>
    <p:extLst>
      <p:ext uri="{BB962C8B-B14F-4D97-AF65-F5344CB8AC3E}">
        <p14:creationId xmlns="" xmlns:p14="http://schemas.microsoft.com/office/powerpoint/2010/main" val="338892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a:xfrm>
            <a:off x="685801" y="4343400"/>
            <a:ext cx="5486400" cy="4114800"/>
          </a:xfrm>
          <a:prstGeom prst="rect">
            <a:avLst/>
          </a:prstGeom>
        </p:spPr>
        <p:txBody>
          <a:bodyPr>
            <a:normAutofit/>
          </a:bodyPr>
          <a:lstStyle/>
          <a:p>
            <a:r>
              <a:rPr lang="zh-CN" altLang="en-US" dirty="0" smtClean="0">
                <a:solidFill>
                  <a:schemeClr val="bg1"/>
                </a:solidFill>
              </a:rPr>
              <a:t>云化</a:t>
            </a:r>
            <a:r>
              <a:rPr lang="en-US" altLang="zh-CN" dirty="0" smtClean="0">
                <a:solidFill>
                  <a:schemeClr val="bg1"/>
                </a:solidFill>
              </a:rPr>
              <a:t>AI </a:t>
            </a:r>
            <a:r>
              <a:rPr lang="zh-CN" altLang="en-US" dirty="0" smtClean="0">
                <a:solidFill>
                  <a:schemeClr val="bg1"/>
                </a:solidFill>
              </a:rPr>
              <a:t>是未来，需要一个平台和一个管道。</a:t>
            </a:r>
            <a:endParaRPr lang="en-US" altLang="zh-CN" dirty="0" smtClean="0">
              <a:solidFill>
                <a:schemeClr val="bg1"/>
              </a:solidFill>
            </a:endParaRPr>
          </a:p>
          <a:p>
            <a:r>
              <a:rPr lang="en-US" altLang="zh-CN" dirty="0" smtClean="0">
                <a:solidFill>
                  <a:schemeClr val="bg1"/>
                </a:solidFill>
              </a:rPr>
              <a:t>50Mbps, 10ms</a:t>
            </a:r>
            <a:r>
              <a:rPr lang="zh-CN" altLang="en-US" dirty="0" smtClean="0">
                <a:solidFill>
                  <a:schemeClr val="bg1"/>
                </a:solidFill>
              </a:rPr>
              <a:t>可以保障不论你在任何地方，都能享受一致性的</a:t>
            </a:r>
            <a:r>
              <a:rPr lang="en-US" altLang="zh-CN" dirty="0" smtClean="0">
                <a:solidFill>
                  <a:schemeClr val="bg1"/>
                </a:solidFill>
              </a:rPr>
              <a:t>MBB</a:t>
            </a:r>
            <a:r>
              <a:rPr lang="zh-CN" altLang="en-US" dirty="0" smtClean="0">
                <a:solidFill>
                  <a:schemeClr val="bg1"/>
                </a:solidFill>
              </a:rPr>
              <a:t>体验。（</a:t>
            </a:r>
            <a:r>
              <a:rPr lang="en-US" altLang="zh-CN" dirty="0" smtClean="0">
                <a:solidFill>
                  <a:schemeClr val="bg1"/>
                </a:solidFill>
              </a:rPr>
              <a:t>50Mbps</a:t>
            </a:r>
            <a:r>
              <a:rPr lang="zh-CN" altLang="en-US" dirty="0" smtClean="0">
                <a:solidFill>
                  <a:schemeClr val="bg1"/>
                </a:solidFill>
              </a:rPr>
              <a:t>可以满足</a:t>
            </a:r>
            <a:r>
              <a:rPr lang="en-US" altLang="zh-CN" dirty="0" smtClean="0">
                <a:solidFill>
                  <a:schemeClr val="bg1"/>
                </a:solidFill>
              </a:rPr>
              <a:t>99%</a:t>
            </a:r>
            <a:r>
              <a:rPr lang="zh-CN" altLang="en-US" dirty="0" smtClean="0">
                <a:solidFill>
                  <a:schemeClr val="bg1"/>
                </a:solidFill>
              </a:rPr>
              <a:t>应用）</a:t>
            </a:r>
            <a:endParaRPr lang="en-US" altLang="zh-CN" dirty="0" smtClean="0">
              <a:solidFill>
                <a:schemeClr val="bg1"/>
              </a:solidFill>
            </a:endParaRPr>
          </a:p>
          <a:p>
            <a:r>
              <a:rPr lang="zh-CN" altLang="en-US" dirty="0" smtClean="0">
                <a:solidFill>
                  <a:schemeClr val="bg1"/>
                </a:solidFill>
              </a:rPr>
              <a:t>因此</a:t>
            </a:r>
            <a:r>
              <a:rPr lang="en-US" altLang="zh-CN" dirty="0" smtClean="0">
                <a:solidFill>
                  <a:schemeClr val="bg1"/>
                </a:solidFill>
              </a:rPr>
              <a:t>5M,NB-IOT</a:t>
            </a:r>
            <a:r>
              <a:rPr lang="zh-CN" altLang="en-US" dirty="0" smtClean="0">
                <a:solidFill>
                  <a:schemeClr val="bg1"/>
                </a:solidFill>
              </a:rPr>
              <a:t>是数字社会的基石，</a:t>
            </a:r>
            <a:r>
              <a:rPr lang="en-US" altLang="zh-CN" dirty="0" smtClean="0">
                <a:solidFill>
                  <a:schemeClr val="bg1"/>
                </a:solidFill>
              </a:rPr>
              <a:t> 50M+</a:t>
            </a:r>
            <a:r>
              <a:rPr lang="zh-CN" altLang="en-US" dirty="0" smtClean="0">
                <a:solidFill>
                  <a:schemeClr val="bg1"/>
                </a:solidFill>
              </a:rPr>
              <a:t>全联接智能社会的基石</a:t>
            </a:r>
          </a:p>
          <a:p>
            <a:endParaRPr lang="zh-CN" altLang="en-US" dirty="0"/>
          </a:p>
        </p:txBody>
      </p:sp>
      <p:sp>
        <p:nvSpPr>
          <p:cNvPr id="4" name="灯片编号占位符 3"/>
          <p:cNvSpPr>
            <a:spLocks noGrp="1"/>
          </p:cNvSpPr>
          <p:nvPr>
            <p:ph type="sldNum" sz="quarter" idx="10"/>
          </p:nvPr>
        </p:nvSpPr>
        <p:spPr/>
        <p:txBody>
          <a:bodyPr/>
          <a:lstStyle/>
          <a:p>
            <a:pPr>
              <a:defRPr/>
            </a:pPr>
            <a:fld id="{2FD6AD0D-60A2-4BEE-B6D0-FC55D58FFCDD}" type="slidenum">
              <a:rPr lang="zh-CN" altLang="en-US" smtClean="0"/>
              <a:pPr>
                <a:defRPr/>
              </a:pPr>
              <a:t>5</a:t>
            </a:fld>
            <a:endParaRPr lang="zh-CN" altLang="en-US" sz="1200"/>
          </a:p>
        </p:txBody>
      </p:sp>
    </p:spTree>
    <p:extLst>
      <p:ext uri="{BB962C8B-B14F-4D97-AF65-F5344CB8AC3E}">
        <p14:creationId xmlns:p14="http://schemas.microsoft.com/office/powerpoint/2010/main" xmlns="" val="154294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681" rtl="0" eaLnBrk="1" fontAlgn="auto" latinLnBrk="0" hangingPunct="1">
              <a:lnSpc>
                <a:spcPct val="100000"/>
              </a:lnSpc>
              <a:spcBef>
                <a:spcPts val="0"/>
              </a:spcBef>
              <a:spcAft>
                <a:spcPts val="0"/>
              </a:spcAft>
              <a:buClrTx/>
              <a:buSzTx/>
              <a:buFontTx/>
              <a:buNone/>
              <a:tabLst/>
              <a:defRPr/>
            </a:pPr>
            <a:r>
              <a:rPr lang="zh-CN" altLang="en-US" sz="1200" i="1" dirty="0" smtClean="0">
                <a:solidFill>
                  <a:schemeClr val="bg1"/>
                </a:solidFill>
              </a:rPr>
              <a:t>http://3ms.huawei.com/mm/docMaintain/mmMaintain.do?method=showMMDetail&amp;f_id=1773635&amp;for_statistic_rec=rec_msl_content_related</a:t>
            </a:r>
          </a:p>
          <a:p>
            <a:endParaRPr lang="en-US" altLang="zh-CN" sz="1200" b="1" dirty="0" smtClean="0">
              <a:solidFill>
                <a:srgbClr val="FFFF00"/>
              </a:solidFill>
              <a:latin typeface="Calibri" panose="020F0502020204030204" pitchFamily="34" charset="0"/>
              <a:cs typeface="Calibri" panose="020F0502020204030204" pitchFamily="34" charset="0"/>
            </a:endParaRPr>
          </a:p>
          <a:p>
            <a:r>
              <a:rPr lang="en-US" altLang="zh-CN" sz="1200" b="1" dirty="0" smtClean="0">
                <a:solidFill>
                  <a:srgbClr val="FFFF00"/>
                </a:solidFill>
                <a:latin typeface="Calibri" panose="020F0502020204030204" pitchFamily="34" charset="0"/>
                <a:cs typeface="Calibri" panose="020F0502020204030204" pitchFamily="34" charset="0"/>
              </a:rPr>
              <a:t>1. Cloud Virtual &amp; Augmented Reality </a:t>
            </a:r>
            <a:r>
              <a:rPr lang="en-US" altLang="zh-CN" sz="1200" b="1" dirty="0" smtClean="0">
                <a:solidFill>
                  <a:schemeClr val="bg1"/>
                </a:solidFill>
                <a:latin typeface="Calibri" panose="020F0502020204030204" pitchFamily="34" charset="0"/>
                <a:cs typeface="Calibri" panose="020F0502020204030204" pitchFamily="34" charset="0"/>
              </a:rPr>
              <a:t>-Real-time Computer Rendering Gaming/Modeling</a:t>
            </a:r>
          </a:p>
          <a:p>
            <a:r>
              <a:rPr lang="en-US" altLang="zh-CN" sz="1200" b="1" dirty="0" smtClean="0">
                <a:solidFill>
                  <a:srgbClr val="FFFF00"/>
                </a:solidFill>
                <a:latin typeface="Calibri" panose="020F0502020204030204" pitchFamily="34" charset="0"/>
                <a:cs typeface="Calibri" panose="020F0502020204030204" pitchFamily="34" charset="0"/>
              </a:rPr>
              <a:t>2. Connected Automotive </a:t>
            </a:r>
            <a:r>
              <a:rPr lang="en-US" altLang="zh-CN" sz="1200" b="1" dirty="0" smtClean="0">
                <a:solidFill>
                  <a:schemeClr val="bg1"/>
                </a:solidFill>
                <a:latin typeface="Calibri" panose="020F0502020204030204" pitchFamily="34" charset="0"/>
                <a:cs typeface="Calibri" panose="020F0502020204030204" pitchFamily="34" charset="0"/>
              </a:rPr>
              <a:t>-</a:t>
            </a:r>
            <a:r>
              <a:rPr lang="en-US" altLang="zh-CN" sz="1200" b="1" dirty="0" err="1" smtClean="0">
                <a:solidFill>
                  <a:schemeClr val="bg1"/>
                </a:solidFill>
                <a:latin typeface="Calibri" panose="020F0502020204030204" pitchFamily="34" charset="0"/>
                <a:cs typeface="Calibri" panose="020F0502020204030204" pitchFamily="34" charset="0"/>
              </a:rPr>
              <a:t>ToD</a:t>
            </a:r>
            <a:r>
              <a:rPr lang="en-US" altLang="zh-CN" sz="1200" b="1" dirty="0" smtClean="0">
                <a:solidFill>
                  <a:schemeClr val="bg1"/>
                </a:solidFill>
                <a:latin typeface="Calibri" panose="020F0502020204030204" pitchFamily="34" charset="0"/>
                <a:cs typeface="Calibri" panose="020F0502020204030204" pitchFamily="34" charset="0"/>
              </a:rPr>
              <a:t>, Platooning, Autonomous Driving</a:t>
            </a:r>
          </a:p>
          <a:p>
            <a:r>
              <a:rPr lang="en-US" altLang="zh-CN" sz="1200" b="1" dirty="0" smtClean="0">
                <a:solidFill>
                  <a:srgbClr val="FFFF00"/>
                </a:solidFill>
                <a:latin typeface="Calibri" panose="020F0502020204030204" pitchFamily="34" charset="0"/>
                <a:cs typeface="Calibri" panose="020F0502020204030204" pitchFamily="34" charset="0"/>
              </a:rPr>
              <a:t>3. Smart Manufacturing </a:t>
            </a:r>
            <a:r>
              <a:rPr lang="en-US" altLang="zh-CN" sz="1200" b="1" dirty="0" smtClean="0">
                <a:solidFill>
                  <a:schemeClr val="bg1"/>
                </a:solidFill>
                <a:latin typeface="Calibri" panose="020F0502020204030204" pitchFamily="34" charset="0"/>
                <a:cs typeface="Calibri" panose="020F0502020204030204" pitchFamily="34" charset="0"/>
              </a:rPr>
              <a:t>-Cloud Based Wireless Robot Control</a:t>
            </a:r>
          </a:p>
          <a:p>
            <a:r>
              <a:rPr lang="en-US" altLang="zh-CN" sz="1200" b="1" dirty="0" smtClean="0">
                <a:solidFill>
                  <a:srgbClr val="FFFF00"/>
                </a:solidFill>
                <a:latin typeface="Calibri" panose="020F0502020204030204" pitchFamily="34" charset="0"/>
                <a:cs typeface="Calibri" panose="020F0502020204030204" pitchFamily="34" charset="0"/>
              </a:rPr>
              <a:t>4. Connected Energy </a:t>
            </a:r>
            <a:r>
              <a:rPr lang="en-US" altLang="zh-CN" sz="1200" b="1" dirty="0" smtClean="0">
                <a:solidFill>
                  <a:schemeClr val="bg1"/>
                </a:solidFill>
                <a:latin typeface="Calibri" panose="020F0502020204030204" pitchFamily="34" charset="0"/>
                <a:cs typeface="Calibri" panose="020F0502020204030204" pitchFamily="34" charset="0"/>
              </a:rPr>
              <a:t>-Feeder Automation</a:t>
            </a:r>
          </a:p>
          <a:p>
            <a:r>
              <a:rPr lang="en-US" altLang="zh-CN" sz="1200" b="1" dirty="0" smtClean="0">
                <a:solidFill>
                  <a:srgbClr val="FFFF00"/>
                </a:solidFill>
                <a:latin typeface="Calibri" panose="020F0502020204030204" pitchFamily="34" charset="0"/>
                <a:cs typeface="Calibri" panose="020F0502020204030204" pitchFamily="34" charset="0"/>
              </a:rPr>
              <a:t>5. Wireless </a:t>
            </a:r>
            <a:r>
              <a:rPr lang="en-US" altLang="zh-CN" sz="1200" b="1" dirty="0" err="1" smtClean="0">
                <a:solidFill>
                  <a:srgbClr val="FFFF00"/>
                </a:solidFill>
                <a:latin typeface="Calibri" panose="020F0502020204030204" pitchFamily="34" charset="0"/>
                <a:cs typeface="Calibri" panose="020F0502020204030204" pitchFamily="34" charset="0"/>
              </a:rPr>
              <a:t>eHealth</a:t>
            </a:r>
            <a:r>
              <a:rPr lang="en-US" altLang="zh-CN" sz="1200" b="1" dirty="0" smtClean="0">
                <a:solidFill>
                  <a:srgbClr val="FFFF00"/>
                </a:solidFill>
                <a:latin typeface="Calibri" panose="020F0502020204030204" pitchFamily="34" charset="0"/>
                <a:cs typeface="Calibri" panose="020F0502020204030204" pitchFamily="34" charset="0"/>
              </a:rPr>
              <a:t> </a:t>
            </a:r>
            <a:r>
              <a:rPr lang="en-US" altLang="zh-CN" sz="1200" b="1" dirty="0" smtClean="0">
                <a:solidFill>
                  <a:schemeClr val="bg1"/>
                </a:solidFill>
                <a:latin typeface="Calibri" panose="020F0502020204030204" pitchFamily="34" charset="0"/>
                <a:cs typeface="Calibri" panose="020F0502020204030204" pitchFamily="34" charset="0"/>
              </a:rPr>
              <a:t>-Remote Diagnosis With Force-Feedback</a:t>
            </a:r>
          </a:p>
          <a:p>
            <a:r>
              <a:rPr lang="en-US" altLang="zh-CN" sz="1200" b="1" dirty="0" smtClean="0">
                <a:solidFill>
                  <a:srgbClr val="FFFF00"/>
                </a:solidFill>
                <a:latin typeface="Calibri" panose="020F0502020204030204" pitchFamily="34" charset="0"/>
                <a:cs typeface="Calibri" panose="020F0502020204030204" pitchFamily="34" charset="0"/>
              </a:rPr>
              <a:t>6. Wireless Home Entertainment </a:t>
            </a:r>
            <a:r>
              <a:rPr lang="en-US" altLang="zh-CN" sz="1200" b="1" dirty="0" smtClean="0">
                <a:solidFill>
                  <a:schemeClr val="bg1"/>
                </a:solidFill>
                <a:latin typeface="Calibri" panose="020F0502020204030204" pitchFamily="34" charset="0"/>
                <a:cs typeface="Calibri" panose="020F0502020204030204" pitchFamily="34" charset="0"/>
              </a:rPr>
              <a:t>-UHD 8K Video &amp; Cloud Gaming</a:t>
            </a:r>
          </a:p>
          <a:p>
            <a:r>
              <a:rPr lang="en-US" altLang="zh-CN" sz="1200" b="1" dirty="0" smtClean="0">
                <a:solidFill>
                  <a:srgbClr val="FFFF00"/>
                </a:solidFill>
                <a:latin typeface="Calibri" panose="020F0502020204030204" pitchFamily="34" charset="0"/>
                <a:cs typeface="Calibri" panose="020F0502020204030204" pitchFamily="34" charset="0"/>
              </a:rPr>
              <a:t>7. Connected Drones </a:t>
            </a:r>
            <a:r>
              <a:rPr lang="en-US" altLang="zh-CN" sz="1200" b="1" dirty="0" smtClean="0">
                <a:solidFill>
                  <a:schemeClr val="bg1"/>
                </a:solidFill>
                <a:latin typeface="Calibri" panose="020F0502020204030204" pitchFamily="34" charset="0"/>
                <a:cs typeface="Calibri" panose="020F0502020204030204" pitchFamily="34" charset="0"/>
              </a:rPr>
              <a:t>-Professional Inspection &amp; Security</a:t>
            </a:r>
          </a:p>
          <a:p>
            <a:r>
              <a:rPr lang="en-US" altLang="zh-CN" sz="1200" b="1" dirty="0" smtClean="0">
                <a:solidFill>
                  <a:srgbClr val="FFFF00"/>
                </a:solidFill>
                <a:latin typeface="Calibri" panose="020F0502020204030204" pitchFamily="34" charset="0"/>
                <a:cs typeface="Calibri" panose="020F0502020204030204" pitchFamily="34" charset="0"/>
              </a:rPr>
              <a:t>8. Social Networks </a:t>
            </a:r>
            <a:r>
              <a:rPr lang="en-US" altLang="zh-CN" sz="1200" b="1" dirty="0" smtClean="0">
                <a:solidFill>
                  <a:schemeClr val="bg1"/>
                </a:solidFill>
                <a:latin typeface="Calibri" panose="020F0502020204030204" pitchFamily="34" charset="0"/>
                <a:cs typeface="Calibri" panose="020F0502020204030204" pitchFamily="34" charset="0"/>
              </a:rPr>
              <a:t>-UHD/Panoramic Live Broadcasting</a:t>
            </a:r>
          </a:p>
          <a:p>
            <a:r>
              <a:rPr lang="en-US" altLang="zh-CN" sz="1200" b="1" dirty="0" smtClean="0">
                <a:solidFill>
                  <a:srgbClr val="FFFF00"/>
                </a:solidFill>
                <a:latin typeface="Calibri" panose="020F0502020204030204" pitchFamily="34" charset="0"/>
                <a:cs typeface="Calibri" panose="020F0502020204030204" pitchFamily="34" charset="0"/>
              </a:rPr>
              <a:t>9. Personal AI Assistant </a:t>
            </a:r>
            <a:r>
              <a:rPr lang="en-US" altLang="zh-CN" sz="1200" b="1" dirty="0" smtClean="0">
                <a:solidFill>
                  <a:schemeClr val="bg1"/>
                </a:solidFill>
                <a:latin typeface="Calibri" panose="020F0502020204030204" pitchFamily="34" charset="0"/>
                <a:cs typeface="Calibri" panose="020F0502020204030204" pitchFamily="34" charset="0"/>
              </a:rPr>
              <a:t>-AI Assisted Smart Helmet</a:t>
            </a:r>
          </a:p>
          <a:p>
            <a:r>
              <a:rPr lang="en-US" altLang="zh-CN" sz="1200" b="1" dirty="0" smtClean="0">
                <a:solidFill>
                  <a:srgbClr val="FFFF00"/>
                </a:solidFill>
                <a:latin typeface="Calibri" panose="020F0502020204030204" pitchFamily="34" charset="0"/>
                <a:cs typeface="Calibri" panose="020F0502020204030204" pitchFamily="34" charset="0"/>
              </a:rPr>
              <a:t>10. Smart City </a:t>
            </a:r>
            <a:r>
              <a:rPr lang="en-US" altLang="zh-CN" sz="1200" b="1" dirty="0" smtClean="0">
                <a:solidFill>
                  <a:schemeClr val="bg1"/>
                </a:solidFill>
                <a:latin typeface="Calibri" panose="020F0502020204030204" pitchFamily="34" charset="0"/>
                <a:cs typeface="Calibri" panose="020F0502020204030204" pitchFamily="34" charset="0"/>
              </a:rPr>
              <a:t>-AI-enabled Video Surveillance</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11. Hologram </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12. Wireless </a:t>
            </a:r>
            <a:r>
              <a:rPr lang="en-US" altLang="zh-CN" sz="1200" dirty="0" err="1" smtClean="0">
                <a:solidFill>
                  <a:schemeClr val="accent3">
                    <a:lumMod val="40000"/>
                    <a:lumOff val="60000"/>
                  </a:schemeClr>
                </a:solidFill>
                <a:latin typeface="Calibri" panose="020F0502020204030204" pitchFamily="34" charset="0"/>
                <a:cs typeface="Calibri" panose="020F0502020204030204" pitchFamily="34" charset="0"/>
              </a:rPr>
              <a:t>eHealth</a:t>
            </a:r>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 – Remote Surgery</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13. Wireless </a:t>
            </a:r>
            <a:r>
              <a:rPr lang="en-US" altLang="zh-CN" sz="1200" dirty="0" err="1" smtClean="0">
                <a:solidFill>
                  <a:schemeClr val="accent3">
                    <a:lumMod val="40000"/>
                    <a:lumOff val="60000"/>
                  </a:schemeClr>
                </a:solidFill>
                <a:latin typeface="Calibri" panose="020F0502020204030204" pitchFamily="34" charset="0"/>
                <a:cs typeface="Calibri" panose="020F0502020204030204" pitchFamily="34" charset="0"/>
              </a:rPr>
              <a:t>eHealth</a:t>
            </a:r>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 – Ambulance Communication</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14. Smart manufacturing – Industrial Sensors</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15. Wearable – UHD Body Camera</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16. Drone – Media</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17. Smart manufacturing – Cloud Based AGV</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18. Home – Service Robotics (Cloud AI Assisted)</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19. Drone – Logistics 20. Drone – Fly Taxi</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21. Wireless </a:t>
            </a:r>
            <a:r>
              <a:rPr lang="en-US" altLang="zh-CN" sz="1200" dirty="0" err="1" smtClean="0">
                <a:solidFill>
                  <a:schemeClr val="accent3">
                    <a:lumMod val="40000"/>
                    <a:lumOff val="60000"/>
                  </a:schemeClr>
                </a:solidFill>
                <a:latin typeface="Calibri" panose="020F0502020204030204" pitchFamily="34" charset="0"/>
                <a:cs typeface="Calibri" panose="020F0502020204030204" pitchFamily="34" charset="0"/>
              </a:rPr>
              <a:t>eHealth</a:t>
            </a:r>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 – Hospital Nursing Robot</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22. Home – Home Surveillance</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23. Smart Manufacturing – Logistics &amp; Inventory Monitoring</a:t>
            </a:r>
          </a:p>
          <a:p>
            <a:r>
              <a:rPr lang="en-US" altLang="zh-CN" sz="1200" dirty="0" smtClean="0">
                <a:solidFill>
                  <a:schemeClr val="accent3">
                    <a:lumMod val="40000"/>
                    <a:lumOff val="60000"/>
                  </a:schemeClr>
                </a:solidFill>
                <a:latin typeface="Calibri" panose="020F0502020204030204" pitchFamily="34" charset="0"/>
                <a:cs typeface="Calibri" panose="020F0502020204030204" pitchFamily="34" charset="0"/>
              </a:rPr>
              <a:t>24. Smart City – Trash Bin, Parking, Lighting, Traffic Light, Meters</a:t>
            </a:r>
          </a:p>
          <a:p>
            <a:endParaRPr lang="zh-CN" altLang="en-US" dirty="0"/>
          </a:p>
        </p:txBody>
      </p:sp>
      <p:sp>
        <p:nvSpPr>
          <p:cNvPr id="4" name="Slide Number Placeholder 3"/>
          <p:cNvSpPr>
            <a:spLocks noGrp="1"/>
          </p:cNvSpPr>
          <p:nvPr>
            <p:ph type="sldNum" sz="quarter" idx="10"/>
          </p:nvPr>
        </p:nvSpPr>
        <p:spPr/>
        <p:txBody>
          <a:bodyPr/>
          <a:lstStyle/>
          <a:p>
            <a:fld id="{1FDD3F3A-B879-47A9-9405-8A3D37942C04}" type="slidenum">
              <a:rPr lang="zh-CN" altLang="en-US" smtClean="0"/>
              <a:pPr/>
              <a:t>6</a:t>
            </a:fld>
            <a:endParaRPr lang="zh-CN" altLang="en-US"/>
          </a:p>
        </p:txBody>
      </p:sp>
    </p:spTree>
    <p:extLst>
      <p:ext uri="{BB962C8B-B14F-4D97-AF65-F5344CB8AC3E}">
        <p14:creationId xmlns:p14="http://schemas.microsoft.com/office/powerpoint/2010/main" xmlns="" val="156707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133C65B-34FF-4649-9251-780F85324451}"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xmlns="" val="23270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smtClean="0">
                <a:solidFill>
                  <a:schemeClr val="tx1"/>
                </a:solidFill>
                <a:latin typeface="+mn-lt"/>
                <a:ea typeface="+mn-ea"/>
                <a:cs typeface="+mn-cs"/>
              </a:rPr>
              <a:t>Connected Drones---</a:t>
            </a:r>
            <a:r>
              <a:rPr lang="en-US" altLang="zh-CN" baseline="0" dirty="0" smtClean="0"/>
              <a:t>--&lt;5G-unlocks-a-world-of-opportunities-v3&gt; Page19-21</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133C65B-34FF-4649-9251-780F85324451}"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xmlns="" val="280328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34D56002-C213-45B0-BA35-27E443DF76A2}"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xmlns="" val="57321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600"/>
              </a:spcBef>
              <a:buAutoNum type="arabicPeriod"/>
            </a:pPr>
            <a:r>
              <a:rPr lang="zh-CN" altLang="en-US" sz="1200" dirty="0" smtClean="0">
                <a:solidFill>
                  <a:schemeClr val="bg1"/>
                </a:solidFill>
                <a:latin typeface="微软雅黑" panose="020B0503020204020204" pitchFamily="34" charset="-122"/>
                <a:ea typeface="微软雅黑" panose="020B0503020204020204" pitchFamily="34" charset="-122"/>
              </a:rPr>
              <a:t>渔业是</a:t>
            </a:r>
            <a:r>
              <a:rPr lang="en-US" altLang="zh-CN" sz="1200" dirty="0" smtClean="0">
                <a:solidFill>
                  <a:schemeClr val="bg1"/>
                </a:solidFill>
                <a:latin typeface="微软雅黑" panose="020B0503020204020204" pitchFamily="34" charset="-122"/>
                <a:ea typeface="微软雅黑" panose="020B0503020204020204" pitchFamily="34" charset="-122"/>
              </a:rPr>
              <a:t>Norway</a:t>
            </a:r>
            <a:r>
              <a:rPr lang="zh-CN" altLang="en-US" sz="1200" dirty="0" smtClean="0">
                <a:solidFill>
                  <a:schemeClr val="bg1"/>
                </a:solidFill>
                <a:latin typeface="微软雅黑" panose="020B0503020204020204" pitchFamily="34" charset="-122"/>
                <a:ea typeface="微软雅黑" panose="020B0503020204020204" pitchFamily="34" charset="-122"/>
              </a:rPr>
              <a:t>继石油之后的第二大产业。有大约</a:t>
            </a:r>
            <a:r>
              <a:rPr lang="en-US" altLang="zh-CN" sz="1200" dirty="0" smtClean="0">
                <a:solidFill>
                  <a:schemeClr val="bg1"/>
                </a:solidFill>
                <a:latin typeface="微软雅黑" panose="020B0503020204020204" pitchFamily="34" charset="-122"/>
                <a:ea typeface="微软雅黑" panose="020B0503020204020204" pitchFamily="34" charset="-122"/>
              </a:rPr>
              <a:t>150</a:t>
            </a:r>
            <a:r>
              <a:rPr lang="zh-CN" altLang="en-US" sz="1200" dirty="0" smtClean="0">
                <a:solidFill>
                  <a:schemeClr val="bg1"/>
                </a:solidFill>
                <a:latin typeface="微软雅黑" panose="020B0503020204020204" pitchFamily="34" charset="-122"/>
                <a:ea typeface="微软雅黑" panose="020B0503020204020204" pitchFamily="34" charset="-122"/>
              </a:rPr>
              <a:t>家渔业公司，挪威西北部沿海有超过</a:t>
            </a:r>
            <a:r>
              <a:rPr lang="en-US" altLang="zh-CN" sz="1200" dirty="0" smtClean="0">
                <a:solidFill>
                  <a:schemeClr val="bg1"/>
                </a:solidFill>
                <a:latin typeface="微软雅黑" panose="020B0503020204020204" pitchFamily="34" charset="-122"/>
                <a:ea typeface="微软雅黑" panose="020B0503020204020204" pitchFamily="34" charset="-122"/>
              </a:rPr>
              <a:t>1300</a:t>
            </a:r>
            <a:r>
              <a:rPr lang="zh-CN" altLang="en-US" sz="1200" dirty="0" smtClean="0">
                <a:solidFill>
                  <a:schemeClr val="bg1"/>
                </a:solidFill>
                <a:latin typeface="微软雅黑" panose="020B0503020204020204" pitchFamily="34" charset="-122"/>
                <a:ea typeface="微软雅黑" panose="020B0503020204020204" pitchFamily="34" charset="-122"/>
              </a:rPr>
              <a:t>个三文鱼场，其中最大的十家占整个产业</a:t>
            </a:r>
            <a:r>
              <a:rPr lang="en-US" altLang="zh-CN" sz="1200" dirty="0" smtClean="0">
                <a:solidFill>
                  <a:schemeClr val="bg1"/>
                </a:solidFill>
                <a:latin typeface="微软雅黑" panose="020B0503020204020204" pitchFamily="34" charset="-122"/>
                <a:ea typeface="微软雅黑" panose="020B0503020204020204" pitchFamily="34" charset="-122"/>
              </a:rPr>
              <a:t>revenue</a:t>
            </a:r>
            <a:r>
              <a:rPr lang="zh-CN" altLang="en-US" sz="1200" dirty="0" smtClean="0">
                <a:solidFill>
                  <a:schemeClr val="bg1"/>
                </a:solidFill>
                <a:latin typeface="微软雅黑" panose="020B0503020204020204" pitchFamily="34" charset="-122"/>
                <a:ea typeface="微软雅黑" panose="020B0503020204020204" pitchFamily="34" charset="-122"/>
              </a:rPr>
              <a:t>的</a:t>
            </a:r>
            <a:r>
              <a:rPr lang="en-US" altLang="zh-CN" sz="1200" dirty="0" smtClean="0">
                <a:solidFill>
                  <a:schemeClr val="bg1"/>
                </a:solidFill>
                <a:latin typeface="微软雅黑" panose="020B0503020204020204" pitchFamily="34" charset="-122"/>
                <a:ea typeface="微软雅黑" panose="020B0503020204020204" pitchFamily="34" charset="-122"/>
              </a:rPr>
              <a:t>69%</a:t>
            </a:r>
            <a:r>
              <a:rPr lang="zh-CN" altLang="en-US" sz="1200" dirty="0" smtClean="0">
                <a:solidFill>
                  <a:schemeClr val="bg1"/>
                </a:solidFill>
                <a:latin typeface="微软雅黑" panose="020B0503020204020204" pitchFamily="34" charset="-122"/>
                <a:ea typeface="微软雅黑" panose="020B0503020204020204" pitchFamily="34" charset="-122"/>
              </a:rPr>
              <a:t>（</a:t>
            </a:r>
            <a:r>
              <a:rPr lang="en-US" altLang="zh-CN" sz="1200" dirty="0" smtClean="0">
                <a:solidFill>
                  <a:schemeClr val="bg1"/>
                </a:solidFill>
                <a:latin typeface="微软雅黑" panose="020B0503020204020204" pitchFamily="34" charset="-122"/>
                <a:ea typeface="微软雅黑" panose="020B0503020204020204" pitchFamily="34" charset="-122"/>
              </a:rPr>
              <a:t>2015</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457200" indent="-457200">
              <a:spcBef>
                <a:spcPts val="600"/>
              </a:spcBef>
              <a:buAutoNum type="arabicPeriod"/>
            </a:pPr>
            <a:r>
              <a:rPr lang="zh-CN" altLang="en-US" sz="1200" dirty="0" smtClean="0">
                <a:solidFill>
                  <a:schemeClr val="bg1"/>
                </a:solidFill>
                <a:latin typeface="微软雅黑" panose="020B0503020204020204" pitchFamily="34" charset="-122"/>
                <a:ea typeface="微软雅黑" panose="020B0503020204020204" pitchFamily="34" charset="-122"/>
              </a:rPr>
              <a:t>挪威渔业</a:t>
            </a:r>
            <a:r>
              <a:rPr lang="en-US" altLang="zh-CN" sz="1200" dirty="0" smtClean="0">
                <a:solidFill>
                  <a:schemeClr val="bg1"/>
                </a:solidFill>
                <a:latin typeface="微软雅黑" panose="020B0503020204020204" pitchFamily="34" charset="-122"/>
                <a:ea typeface="微软雅黑" panose="020B0503020204020204" pitchFamily="34" charset="-122"/>
              </a:rPr>
              <a:t>2016</a:t>
            </a:r>
            <a:r>
              <a:rPr lang="zh-CN" altLang="en-US" sz="1200" dirty="0" smtClean="0">
                <a:solidFill>
                  <a:schemeClr val="bg1"/>
                </a:solidFill>
                <a:latin typeface="微软雅黑" panose="020B0503020204020204" pitchFamily="34" charset="-122"/>
                <a:ea typeface="微软雅黑" panose="020B0503020204020204" pitchFamily="34" charset="-122"/>
              </a:rPr>
              <a:t>年出口价值</a:t>
            </a:r>
            <a:r>
              <a:rPr lang="en-US" altLang="zh-CN" sz="1200" dirty="0" smtClean="0">
                <a:solidFill>
                  <a:schemeClr val="bg1"/>
                </a:solidFill>
                <a:latin typeface="微软雅黑" panose="020B0503020204020204" pitchFamily="34" charset="-122"/>
                <a:ea typeface="微软雅黑" panose="020B0503020204020204" pitchFamily="34" charset="-122"/>
              </a:rPr>
              <a:t>80</a:t>
            </a:r>
            <a:r>
              <a:rPr lang="zh-CN" altLang="en-US" sz="1200" dirty="0" smtClean="0">
                <a:solidFill>
                  <a:schemeClr val="bg1"/>
                </a:solidFill>
                <a:latin typeface="微软雅黑" panose="020B0503020204020204" pitchFamily="34" charset="-122"/>
                <a:ea typeface="微软雅黑" panose="020B0503020204020204" pitchFamily="34" charset="-122"/>
              </a:rPr>
              <a:t>亿</a:t>
            </a:r>
            <a:r>
              <a:rPr lang="en-US" altLang="zh-CN" sz="1200" dirty="0" smtClean="0">
                <a:solidFill>
                  <a:schemeClr val="bg1"/>
                </a:solidFill>
                <a:latin typeface="微软雅黑" panose="020B0503020204020204" pitchFamily="34" charset="-122"/>
                <a:ea typeface="微软雅黑" panose="020B0503020204020204" pitchFamily="34" charset="-122"/>
              </a:rPr>
              <a:t>USD</a:t>
            </a:r>
            <a:r>
              <a:rPr lang="zh-CN" altLang="en-US" sz="1200" dirty="0" smtClean="0">
                <a:solidFill>
                  <a:schemeClr val="bg1"/>
                </a:solidFill>
                <a:latin typeface="微软雅黑" panose="020B0503020204020204" pitchFamily="34" charset="-122"/>
                <a:ea typeface="微软雅黑" panose="020B0503020204020204" pitchFamily="34" charset="-122"/>
              </a:rPr>
              <a:t>，</a:t>
            </a:r>
            <a:r>
              <a:rPr lang="en-US" altLang="zh-CN" sz="1200" dirty="0" smtClean="0">
                <a:solidFill>
                  <a:schemeClr val="bg1"/>
                </a:solidFill>
                <a:latin typeface="微软雅黑" panose="020B0503020204020204" pitchFamily="34" charset="-122"/>
                <a:ea typeface="微软雅黑" panose="020B0503020204020204" pitchFamily="34" charset="-122"/>
              </a:rPr>
              <a:t>2017</a:t>
            </a:r>
            <a:r>
              <a:rPr lang="zh-CN" altLang="en-US" sz="1200" dirty="0" smtClean="0">
                <a:solidFill>
                  <a:schemeClr val="bg1"/>
                </a:solidFill>
                <a:latin typeface="微软雅黑" panose="020B0503020204020204" pitchFamily="34" charset="-122"/>
                <a:ea typeface="微软雅黑" panose="020B0503020204020204" pitchFamily="34" charset="-122"/>
              </a:rPr>
              <a:t>年产出</a:t>
            </a:r>
            <a:r>
              <a:rPr lang="en-US" altLang="zh-CN" sz="1200" dirty="0" smtClean="0">
                <a:solidFill>
                  <a:schemeClr val="bg1"/>
                </a:solidFill>
                <a:latin typeface="微软雅黑" panose="020B0503020204020204" pitchFamily="34" charset="-122"/>
                <a:ea typeface="微软雅黑" panose="020B0503020204020204" pitchFamily="34" charset="-122"/>
              </a:rPr>
              <a:t>120</a:t>
            </a:r>
            <a:r>
              <a:rPr lang="zh-CN" altLang="en-US" sz="1200" dirty="0" smtClean="0">
                <a:solidFill>
                  <a:schemeClr val="bg1"/>
                </a:solidFill>
                <a:latin typeface="微软雅黑" panose="020B0503020204020204" pitchFamily="34" charset="-122"/>
                <a:ea typeface="微软雅黑" panose="020B0503020204020204" pitchFamily="34" charset="-122"/>
              </a:rPr>
              <a:t>万吨三文鱼，出口</a:t>
            </a:r>
            <a:r>
              <a:rPr lang="en-US" altLang="zh-CN" sz="1200" dirty="0" smtClean="0">
                <a:solidFill>
                  <a:schemeClr val="bg1"/>
                </a:solidFill>
                <a:latin typeface="微软雅黑" panose="020B0503020204020204" pitchFamily="34" charset="-122"/>
                <a:ea typeface="微软雅黑" panose="020B0503020204020204" pitchFamily="34" charset="-122"/>
              </a:rPr>
              <a:t>95%</a:t>
            </a:r>
            <a:r>
              <a:rPr lang="zh-CN" altLang="en-US" sz="1200" dirty="0" smtClean="0">
                <a:solidFill>
                  <a:schemeClr val="bg1"/>
                </a:solidFill>
                <a:latin typeface="微软雅黑" panose="020B0503020204020204" pitchFamily="34" charset="-122"/>
                <a:ea typeface="微软雅黑" panose="020B0503020204020204" pitchFamily="34" charset="-122"/>
              </a:rPr>
              <a:t>。当前渔场的</a:t>
            </a:r>
            <a:r>
              <a:rPr lang="en-US" altLang="zh-CN" sz="1200" dirty="0" smtClean="0">
                <a:solidFill>
                  <a:schemeClr val="bg1"/>
                </a:solidFill>
                <a:latin typeface="微软雅黑" panose="020B0503020204020204" pitchFamily="34" charset="-122"/>
                <a:ea typeface="微软雅黑" panose="020B0503020204020204" pitchFamily="34" charset="-122"/>
              </a:rPr>
              <a:t>EBITDA Margin</a:t>
            </a:r>
            <a:r>
              <a:rPr lang="zh-CN" altLang="en-US" sz="1200" dirty="0" smtClean="0">
                <a:solidFill>
                  <a:schemeClr val="bg1"/>
                </a:solidFill>
                <a:latin typeface="微软雅黑" panose="020B0503020204020204" pitchFamily="34" charset="-122"/>
                <a:ea typeface="微软雅黑" panose="020B0503020204020204" pitchFamily="34" charset="-122"/>
              </a:rPr>
              <a:t> 高达</a:t>
            </a:r>
            <a:r>
              <a:rPr lang="en-US" altLang="zh-CN" sz="1200" dirty="0" smtClean="0">
                <a:solidFill>
                  <a:schemeClr val="bg1"/>
                </a:solidFill>
                <a:latin typeface="微软雅黑" panose="020B0503020204020204" pitchFamily="34" charset="-122"/>
                <a:ea typeface="微软雅黑" panose="020B0503020204020204" pitchFamily="34" charset="-122"/>
              </a:rPr>
              <a:t>58%</a:t>
            </a:r>
            <a:r>
              <a:rPr lang="zh-CN" altLang="en-US" sz="1200" dirty="0" smtClean="0">
                <a:solidFill>
                  <a:schemeClr val="bg1"/>
                </a:solidFill>
                <a:latin typeface="微软雅黑" panose="020B0503020204020204" pitchFamily="34" charset="-122"/>
                <a:ea typeface="微软雅黑" panose="020B0503020204020204" pitchFamily="34" charset="-122"/>
              </a:rPr>
              <a:t>。同时，政府计划渔业规模在未来会继续扩大</a:t>
            </a:r>
            <a:r>
              <a:rPr lang="en-US" altLang="zh-CN" sz="1200" dirty="0" smtClean="0">
                <a:solidFill>
                  <a:schemeClr val="bg1"/>
                </a:solidFill>
                <a:latin typeface="微软雅黑" panose="020B0503020204020204" pitchFamily="34" charset="-122"/>
                <a:ea typeface="微软雅黑" panose="020B0503020204020204" pitchFamily="34" charset="-122"/>
              </a:rPr>
              <a:t>3-4</a:t>
            </a:r>
            <a:r>
              <a:rPr lang="zh-CN" altLang="en-US" sz="1200" dirty="0" smtClean="0">
                <a:solidFill>
                  <a:schemeClr val="bg1"/>
                </a:solidFill>
                <a:latin typeface="微软雅黑" panose="020B0503020204020204" pitchFamily="34" charset="-122"/>
                <a:ea typeface="微软雅黑" panose="020B0503020204020204" pitchFamily="34" charset="-122"/>
              </a:rPr>
              <a:t>倍，</a:t>
            </a:r>
            <a:r>
              <a:rPr lang="en-US" altLang="zh-CN" sz="1200" dirty="0" smtClean="0">
                <a:solidFill>
                  <a:schemeClr val="bg1"/>
                </a:solidFill>
                <a:latin typeface="微软雅黑" panose="020B0503020204020204" pitchFamily="34" charset="-122"/>
                <a:ea typeface="微软雅黑" panose="020B0503020204020204" pitchFamily="34" charset="-122"/>
              </a:rPr>
              <a:t>2050</a:t>
            </a:r>
            <a:r>
              <a:rPr lang="zh-CN" altLang="en-US" sz="1200" dirty="0" smtClean="0">
                <a:solidFill>
                  <a:schemeClr val="bg1"/>
                </a:solidFill>
                <a:latin typeface="微软雅黑" panose="020B0503020204020204" pitchFamily="34" charset="-122"/>
                <a:ea typeface="微软雅黑" panose="020B0503020204020204" pitchFamily="34" charset="-122"/>
              </a:rPr>
              <a:t>年</a:t>
            </a:r>
            <a:r>
              <a:rPr lang="zh-CN" altLang="en-US" sz="1200" b="1" dirty="0" smtClean="0">
                <a:solidFill>
                  <a:srgbClr val="FFC000"/>
                </a:solidFill>
                <a:latin typeface="微软雅黑" panose="020B0503020204020204" pitchFamily="34" charset="-122"/>
                <a:ea typeface="微软雅黑" panose="020B0503020204020204" pitchFamily="34" charset="-122"/>
              </a:rPr>
              <a:t>渔业将成为超越石油的支柱型产业</a:t>
            </a:r>
            <a:endParaRPr lang="en-US" altLang="zh-CN" sz="1200" b="1" dirty="0" smtClean="0">
              <a:solidFill>
                <a:srgbClr val="FFC000"/>
              </a:solidFill>
              <a:latin typeface="微软雅黑" panose="020B0503020204020204" pitchFamily="34" charset="-122"/>
              <a:ea typeface="微软雅黑" panose="020B0503020204020204" pitchFamily="34" charset="-122"/>
            </a:endParaRPr>
          </a:p>
          <a:p>
            <a:endParaRPr lang="zh-CN" altLang="en-US" dirty="0"/>
          </a:p>
        </p:txBody>
      </p:sp>
      <p:sp>
        <p:nvSpPr>
          <p:cNvPr id="4" name="Slide Number Placeholder 3"/>
          <p:cNvSpPr>
            <a:spLocks noGrp="1"/>
          </p:cNvSpPr>
          <p:nvPr>
            <p:ph type="sldNum" sz="quarter" idx="10"/>
          </p:nvPr>
        </p:nvSpPr>
        <p:spPr/>
        <p:txBody>
          <a:bodyPr/>
          <a:lstStyle/>
          <a:p>
            <a:fld id="{57C0B611-1101-40A6-888E-2D0621EBE966}" type="slidenum">
              <a:rPr lang="zh-CN" altLang="en-US" smtClean="0">
                <a:latin typeface="Arial" panose="020B0604020202020204" pitchFamily="34" charset="0"/>
              </a:rPr>
              <a:pPr/>
              <a:t>10</a:t>
            </a:fld>
            <a:endParaRPr lang="zh-CN" altLang="en-US">
              <a:latin typeface="Arial" panose="020B0604020202020204" pitchFamily="34" charset="0"/>
            </a:endParaRPr>
          </a:p>
        </p:txBody>
      </p:sp>
    </p:spTree>
    <p:extLst>
      <p:ext uri="{BB962C8B-B14F-4D97-AF65-F5344CB8AC3E}">
        <p14:creationId xmlns="" xmlns:p14="http://schemas.microsoft.com/office/powerpoint/2010/main" val="3378058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388424" y="4876006"/>
            <a:ext cx="674280" cy="180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684580" y="865866"/>
            <a:ext cx="7493035" cy="584156"/>
          </a:xfrm>
          <a:prstGeom prst="rect">
            <a:avLst/>
          </a:prstGeom>
        </p:spPr>
        <p:txBody>
          <a:bodyPr>
            <a:normAutofit/>
          </a:bodyPr>
          <a:lstStyle>
            <a:lvl1pPr marL="0" marR="0" indent="0" algn="l" defTabSz="914339" rtl="0" eaLnBrk="1" fontAlgn="auto" latinLnBrk="0" hangingPunct="1">
              <a:lnSpc>
                <a:spcPct val="100000"/>
              </a:lnSpc>
              <a:spcBef>
                <a:spcPct val="0"/>
              </a:spcBef>
              <a:spcAft>
                <a:spcPts val="0"/>
              </a:spcAft>
              <a:buClrTx/>
              <a:buSzTx/>
              <a:buFontTx/>
              <a:buNone/>
              <a:tabLst/>
              <a:defRPr sz="2699" b="0" baseline="0">
                <a:solidFill>
                  <a:schemeClr val="bg1"/>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684580" y="1599867"/>
            <a:ext cx="7493035" cy="3072482"/>
          </a:xfrm>
          <a:prstGeom prst="rect">
            <a:avLst/>
          </a:prstGeom>
        </p:spPr>
        <p:txBody>
          <a:bodyPr>
            <a:normAutofit/>
          </a:bodyPr>
          <a:lstStyle>
            <a:lvl1pPr marL="0" marR="0" indent="0" algn="l" defTabSz="914339"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latin typeface="+mn-lt"/>
              </a:defRPr>
            </a:lvl1pPr>
            <a:lvl2pPr marL="457170" indent="0" algn="ctr">
              <a:buNone/>
              <a:defRPr>
                <a:solidFill>
                  <a:schemeClr val="tx1">
                    <a:tint val="75000"/>
                  </a:schemeClr>
                </a:solidFill>
              </a:defRPr>
            </a:lvl2pPr>
            <a:lvl3pPr marL="914339" indent="0" algn="ctr">
              <a:buNone/>
              <a:defRPr>
                <a:solidFill>
                  <a:schemeClr val="tx1">
                    <a:tint val="75000"/>
                  </a:schemeClr>
                </a:solidFill>
              </a:defRPr>
            </a:lvl3pPr>
            <a:lvl4pPr marL="1371509" indent="0" algn="ctr">
              <a:buNone/>
              <a:defRPr>
                <a:solidFill>
                  <a:schemeClr val="tx1">
                    <a:tint val="75000"/>
                  </a:schemeClr>
                </a:solidFill>
              </a:defRPr>
            </a:lvl4pPr>
            <a:lvl5pPr marL="1828678" indent="0" algn="ctr">
              <a:buNone/>
              <a:defRPr>
                <a:solidFill>
                  <a:schemeClr val="tx1">
                    <a:tint val="75000"/>
                  </a:schemeClr>
                </a:solidFill>
              </a:defRPr>
            </a:lvl5pPr>
            <a:lvl6pPr marL="2285848" indent="0" algn="ctr">
              <a:buNone/>
              <a:defRPr>
                <a:solidFill>
                  <a:schemeClr val="tx1">
                    <a:tint val="75000"/>
                  </a:schemeClr>
                </a:solidFill>
              </a:defRPr>
            </a:lvl6pPr>
            <a:lvl7pPr marL="2743017" indent="0" algn="ctr">
              <a:buNone/>
              <a:defRPr>
                <a:solidFill>
                  <a:schemeClr val="tx1">
                    <a:tint val="75000"/>
                  </a:schemeClr>
                </a:solidFill>
              </a:defRPr>
            </a:lvl7pPr>
            <a:lvl8pPr marL="3200186" indent="0" algn="ctr">
              <a:buNone/>
              <a:defRPr>
                <a:solidFill>
                  <a:schemeClr val="tx1">
                    <a:tint val="75000"/>
                  </a:schemeClr>
                </a:solidFill>
              </a:defRPr>
            </a:lvl8pPr>
            <a:lvl9pPr marL="3657356" indent="0" algn="ctr">
              <a:buNone/>
              <a:defRPr>
                <a:solidFill>
                  <a:schemeClr val="tx1">
                    <a:tint val="75000"/>
                  </a:schemeClr>
                </a:solidFill>
              </a:defRPr>
            </a:lvl9pPr>
          </a:lstStyle>
          <a:p>
            <a:r>
              <a:rPr lang="en-US" altLang="zh-CN" dirty="0" smtClean="0"/>
              <a:t>Headline in Arial Regular 24 - 32 point</a:t>
            </a:r>
          </a:p>
        </p:txBody>
      </p:sp>
      <p:sp>
        <p:nvSpPr>
          <p:cNvPr id="6" name="Slide Number Placeholder 4"/>
          <p:cNvSpPr>
            <a:spLocks noGrp="1"/>
          </p:cNvSpPr>
          <p:nvPr>
            <p:ph type="sldNum" sz="quarter" idx="12"/>
          </p:nvPr>
        </p:nvSpPr>
        <p:spPr>
          <a:xfrm>
            <a:off x="0" y="4767263"/>
            <a:ext cx="2057400" cy="273844"/>
          </a:xfrm>
          <a:prstGeom prst="rect">
            <a:avLst/>
          </a:prstGeo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 xmlns:p14="http://schemas.microsoft.com/office/powerpoint/2010/main" val="12610650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 y="0"/>
            <a:ext cx="9143736" cy="5143500"/>
          </a:xfrm>
          <a:prstGeom prst="rect">
            <a:avLst/>
          </a:prstGeom>
        </p:spPr>
      </p:pic>
      <p:sp>
        <p:nvSpPr>
          <p:cNvPr id="7" name="矩形 6"/>
          <p:cNvSpPr/>
          <p:nvPr userDrawn="1"/>
        </p:nvSpPr>
        <p:spPr>
          <a:xfrm>
            <a:off x="5" y="681979"/>
            <a:ext cx="9143999" cy="4157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58" rIns="68523" bIns="34258" rtlCol="0" anchor="ctr"/>
          <a:lstStyle/>
          <a:p>
            <a:pPr algn="ctr" defTabSz="913692"/>
            <a:endParaRPr lang="zh-CN" altLang="en-US" dirty="0">
              <a:solidFill>
                <a:prstClr val="white"/>
              </a:solidFill>
            </a:endParaRPr>
          </a:p>
        </p:txBody>
      </p:sp>
      <p:sp>
        <p:nvSpPr>
          <p:cNvPr id="2" name="标题 1"/>
          <p:cNvSpPr>
            <a:spLocks noGrp="1"/>
          </p:cNvSpPr>
          <p:nvPr>
            <p:ph type="ctrTitle" hasCustomPrompt="1"/>
          </p:nvPr>
        </p:nvSpPr>
        <p:spPr>
          <a:xfrm>
            <a:off x="388094" y="123825"/>
            <a:ext cx="8367821" cy="666140"/>
          </a:xfrm>
          <a:prstGeom prst="rect">
            <a:avLst/>
          </a:prstGeom>
        </p:spPr>
        <p:txBody>
          <a:bodyPr lIns="68562" tIns="34281" rIns="68562" bIns="34281">
            <a:noAutofit/>
          </a:bodyPr>
          <a:lstStyle>
            <a:lvl1pPr marL="0" marR="0" indent="0" algn="l" defTabSz="913820" rtl="0" eaLnBrk="1" fontAlgn="auto" latinLnBrk="0" hangingPunct="1">
              <a:lnSpc>
                <a:spcPct val="100000"/>
              </a:lnSpc>
              <a:spcBef>
                <a:spcPct val="0"/>
              </a:spcBef>
              <a:spcAft>
                <a:spcPts val="0"/>
              </a:spcAft>
              <a:buClrTx/>
              <a:buSzTx/>
              <a:buFontTx/>
              <a:buNone/>
              <a:tabLst/>
              <a:defRPr sz="2400" b="0">
                <a:solidFill>
                  <a:schemeClr val="bg1"/>
                </a:solidFill>
              </a:defRPr>
            </a:lvl1pPr>
          </a:lstStyle>
          <a:p>
            <a:r>
              <a:rPr lang="en-US" altLang="zh-CN" dirty="0" smtClean="0"/>
              <a:t>Headline in Arial Regular 36 point</a:t>
            </a:r>
          </a:p>
        </p:txBody>
      </p:sp>
    </p:spTree>
    <p:extLst>
      <p:ext uri="{BB962C8B-B14F-4D97-AF65-F5344CB8AC3E}">
        <p14:creationId xmlns:p14="http://schemas.microsoft.com/office/powerpoint/2010/main" xmlns="" val="14211449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标题 1"/>
          <p:cNvSpPr>
            <a:spLocks noGrp="1"/>
          </p:cNvSpPr>
          <p:nvPr>
            <p:ph type="ctrTitle" hasCustomPrompt="1"/>
          </p:nvPr>
        </p:nvSpPr>
        <p:spPr>
          <a:xfrm>
            <a:off x="414620" y="141653"/>
            <a:ext cx="8260767" cy="540419"/>
          </a:xfrm>
          <a:prstGeom prst="rect">
            <a:avLst/>
          </a:prstGeom>
        </p:spPr>
        <p:txBody>
          <a:bodyPr lIns="68562" tIns="34281" rIns="68562" bIns="34281">
            <a:normAutofit/>
          </a:bodyPr>
          <a:lstStyle>
            <a:lvl1pPr marL="0" marR="0" indent="0" algn="l" defTabSz="913882" rtl="0" eaLnBrk="1" fontAlgn="auto" latinLnBrk="0" hangingPunct="1">
              <a:lnSpc>
                <a:spcPct val="100000"/>
              </a:lnSpc>
              <a:spcBef>
                <a:spcPct val="0"/>
              </a:spcBef>
              <a:spcAft>
                <a:spcPts val="0"/>
              </a:spcAft>
              <a:buClrTx/>
              <a:buSzTx/>
              <a:buFontTx/>
              <a:buNone/>
              <a:tabLst/>
              <a:defRPr sz="2400" b="0" baseline="0">
                <a:solidFill>
                  <a:schemeClr val="bg1"/>
                </a:solidFill>
                <a:latin typeface="Arial Narrow" panose="020B0606020202030204" pitchFamily="34" charset="0"/>
              </a:defRPr>
            </a:lvl1pPr>
          </a:lstStyle>
          <a:p>
            <a:r>
              <a:rPr lang="en-US" altLang="zh-CN" dirty="0" smtClean="0"/>
              <a:t>Slide Title</a:t>
            </a:r>
          </a:p>
        </p:txBody>
      </p:sp>
    </p:spTree>
    <p:extLst>
      <p:ext uri="{BB962C8B-B14F-4D97-AF65-F5344CB8AC3E}">
        <p14:creationId xmlns:p14="http://schemas.microsoft.com/office/powerpoint/2010/main" xmlns="" val="21419378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63801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quarter" idx="10"/>
          </p:nvPr>
        </p:nvSpPr>
        <p:spPr>
          <a:xfrm>
            <a:off x="657055" y="359569"/>
            <a:ext cx="1218882" cy="161583"/>
          </a:xfrm>
          <a:prstGeom prst="rect">
            <a:avLst/>
          </a:prstGeom>
        </p:spPr>
        <p:txBody>
          <a:bodyPr lIns="68553" tIns="34276" rIns="68553" bIns="34276"/>
          <a:lstStyle>
            <a:lvl1pPr>
              <a:defRPr/>
            </a:lvl1pPr>
          </a:lstStyle>
          <a:p>
            <a:pPr>
              <a:defRPr/>
            </a:pPr>
            <a:fld id="{3BE029C2-2C1D-4CA6-8650-0A884368FE6C}" type="datetime3">
              <a:rPr lang="en-US" altLang="zh-CN" smtClean="0">
                <a:solidFill>
                  <a:prstClr val="white"/>
                </a:solidFill>
              </a:rPr>
              <a:pPr>
                <a:defRPr/>
              </a:pPr>
              <a:t>18 September 2018</a:t>
            </a:fld>
            <a:endParaRPr lang="en-US" altLang="zh-CN" dirty="0">
              <a:solidFill>
                <a:prstClr val="white"/>
              </a:solidFill>
            </a:endParaRPr>
          </a:p>
        </p:txBody>
      </p:sp>
    </p:spTree>
    <p:extLst>
      <p:ext uri="{BB962C8B-B14F-4D97-AF65-F5344CB8AC3E}">
        <p14:creationId xmlns="" xmlns:p14="http://schemas.microsoft.com/office/powerpoint/2010/main" val="402502405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684580" y="865866"/>
            <a:ext cx="7493035" cy="584156"/>
          </a:xfrm>
          <a:prstGeom prst="rect">
            <a:avLst/>
          </a:prstGeom>
        </p:spPr>
        <p:txBody>
          <a:bodyPr lIns="68562" tIns="34281" rIns="68562" bIns="34281">
            <a:normAutofit/>
          </a:bodyPr>
          <a:lstStyle>
            <a:lvl1pPr marL="0" marR="0" indent="0" algn="l" defTabSz="914339" rtl="0" eaLnBrk="1" fontAlgn="auto" latinLnBrk="0" hangingPunct="1">
              <a:lnSpc>
                <a:spcPct val="100000"/>
              </a:lnSpc>
              <a:spcBef>
                <a:spcPct val="0"/>
              </a:spcBef>
              <a:spcAft>
                <a:spcPts val="0"/>
              </a:spcAft>
              <a:buClrTx/>
              <a:buSzTx/>
              <a:buFontTx/>
              <a:buNone/>
              <a:tabLst/>
              <a:defRPr sz="2700" b="0" baseline="0">
                <a:solidFill>
                  <a:schemeClr val="bg1"/>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684580" y="1599867"/>
            <a:ext cx="7493035" cy="3072482"/>
          </a:xfrm>
          <a:prstGeom prst="rect">
            <a:avLst/>
          </a:prstGeom>
        </p:spPr>
        <p:txBody>
          <a:bodyPr lIns="68562" tIns="34281" rIns="68562" bIns="34281">
            <a:normAutofit/>
          </a:bodyPr>
          <a:lstStyle>
            <a:lvl1pPr marL="0" marR="0" indent="0" algn="l" defTabSz="914339"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latin typeface="+mn-lt"/>
              </a:defRPr>
            </a:lvl1pPr>
            <a:lvl2pPr marL="457170" indent="0" algn="ctr">
              <a:buNone/>
              <a:defRPr>
                <a:solidFill>
                  <a:schemeClr val="tx1">
                    <a:tint val="75000"/>
                  </a:schemeClr>
                </a:solidFill>
              </a:defRPr>
            </a:lvl2pPr>
            <a:lvl3pPr marL="914339" indent="0" algn="ctr">
              <a:buNone/>
              <a:defRPr>
                <a:solidFill>
                  <a:schemeClr val="tx1">
                    <a:tint val="75000"/>
                  </a:schemeClr>
                </a:solidFill>
              </a:defRPr>
            </a:lvl3pPr>
            <a:lvl4pPr marL="1371509" indent="0" algn="ctr">
              <a:buNone/>
              <a:defRPr>
                <a:solidFill>
                  <a:schemeClr val="tx1">
                    <a:tint val="75000"/>
                  </a:schemeClr>
                </a:solidFill>
              </a:defRPr>
            </a:lvl4pPr>
            <a:lvl5pPr marL="1828678" indent="0" algn="ctr">
              <a:buNone/>
              <a:defRPr>
                <a:solidFill>
                  <a:schemeClr val="tx1">
                    <a:tint val="75000"/>
                  </a:schemeClr>
                </a:solidFill>
              </a:defRPr>
            </a:lvl5pPr>
            <a:lvl6pPr marL="2285848" indent="0" algn="ctr">
              <a:buNone/>
              <a:defRPr>
                <a:solidFill>
                  <a:schemeClr val="tx1">
                    <a:tint val="75000"/>
                  </a:schemeClr>
                </a:solidFill>
              </a:defRPr>
            </a:lvl6pPr>
            <a:lvl7pPr marL="2743017" indent="0" algn="ctr">
              <a:buNone/>
              <a:defRPr>
                <a:solidFill>
                  <a:schemeClr val="tx1">
                    <a:tint val="75000"/>
                  </a:schemeClr>
                </a:solidFill>
              </a:defRPr>
            </a:lvl7pPr>
            <a:lvl8pPr marL="3200186" indent="0" algn="ctr">
              <a:buNone/>
              <a:defRPr>
                <a:solidFill>
                  <a:schemeClr val="tx1">
                    <a:tint val="75000"/>
                  </a:schemeClr>
                </a:solidFill>
              </a:defRPr>
            </a:lvl8pPr>
            <a:lvl9pPr marL="3657356" indent="0" algn="ctr">
              <a:buNone/>
              <a:defRPr>
                <a:solidFill>
                  <a:schemeClr val="tx1">
                    <a:tint val="75000"/>
                  </a:schemeClr>
                </a:solidFill>
              </a:defRPr>
            </a:lvl9pPr>
          </a:lstStyle>
          <a:p>
            <a:r>
              <a:rPr lang="en-US" altLang="zh-CN" dirty="0" smtClean="0"/>
              <a:t>Headline in Arial Regular 24 - 32 point</a:t>
            </a:r>
          </a:p>
        </p:txBody>
      </p:sp>
    </p:spTree>
    <p:extLst>
      <p:ext uri="{BB962C8B-B14F-4D97-AF65-F5344CB8AC3E}">
        <p14:creationId xmlns:p14="http://schemas.microsoft.com/office/powerpoint/2010/main" xmlns="" val="15291299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51867260"/>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 y="0"/>
            <a:ext cx="9143736" cy="5143500"/>
          </a:xfrm>
          <a:prstGeom prst="rect">
            <a:avLst/>
          </a:prstGeom>
        </p:spPr>
      </p:pic>
      <p:sp>
        <p:nvSpPr>
          <p:cNvPr id="7" name="矩形 6"/>
          <p:cNvSpPr/>
          <p:nvPr userDrawn="1"/>
        </p:nvSpPr>
        <p:spPr>
          <a:xfrm>
            <a:off x="25" y="682000"/>
            <a:ext cx="9143999" cy="4157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43" tIns="34159" rIns="68343" bIns="34159" rtlCol="0" anchor="ctr"/>
          <a:lstStyle/>
          <a:p>
            <a:pPr algn="ctr" defTabSz="911255"/>
            <a:endParaRPr lang="zh-CN" altLang="en-US" dirty="0">
              <a:solidFill>
                <a:prstClr val="white"/>
              </a:solidFill>
            </a:endParaRPr>
          </a:p>
        </p:txBody>
      </p:sp>
      <p:sp>
        <p:nvSpPr>
          <p:cNvPr id="2" name="标题 1"/>
          <p:cNvSpPr>
            <a:spLocks noGrp="1"/>
          </p:cNvSpPr>
          <p:nvPr>
            <p:ph type="ctrTitle" hasCustomPrompt="1"/>
          </p:nvPr>
        </p:nvSpPr>
        <p:spPr>
          <a:xfrm>
            <a:off x="388114" y="123825"/>
            <a:ext cx="8367821" cy="666140"/>
          </a:xfrm>
          <a:prstGeom prst="rect">
            <a:avLst/>
          </a:prstGeom>
        </p:spPr>
        <p:txBody>
          <a:bodyPr lIns="68562" tIns="34281" rIns="68562" bIns="34281">
            <a:noAutofit/>
          </a:bodyPr>
          <a:lstStyle>
            <a:lvl1pPr marL="0" marR="0" indent="0" algn="l" defTabSz="911384" rtl="0" eaLnBrk="1" fontAlgn="auto" latinLnBrk="0" hangingPunct="1">
              <a:lnSpc>
                <a:spcPct val="100000"/>
              </a:lnSpc>
              <a:spcBef>
                <a:spcPct val="0"/>
              </a:spcBef>
              <a:spcAft>
                <a:spcPts val="0"/>
              </a:spcAft>
              <a:buClrTx/>
              <a:buSzTx/>
              <a:buFontTx/>
              <a:buNone/>
              <a:tabLst/>
              <a:defRPr sz="2400" b="0">
                <a:solidFill>
                  <a:schemeClr val="bg1"/>
                </a:solidFill>
              </a:defRPr>
            </a:lvl1pPr>
          </a:lstStyle>
          <a:p>
            <a:r>
              <a:rPr lang="en-US" altLang="zh-CN" dirty="0" smtClean="0"/>
              <a:t>Headline in Arial Regular 36 point</a:t>
            </a:r>
          </a:p>
        </p:txBody>
      </p:sp>
    </p:spTree>
    <p:extLst>
      <p:ext uri="{BB962C8B-B14F-4D97-AF65-F5344CB8AC3E}">
        <p14:creationId xmlns:p14="http://schemas.microsoft.com/office/powerpoint/2010/main" xmlns="" val="14211449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684580" y="865866"/>
            <a:ext cx="7493035" cy="584156"/>
          </a:xfrm>
          <a:prstGeom prst="rect">
            <a:avLst/>
          </a:prstGeom>
        </p:spPr>
        <p:txBody>
          <a:bodyPr lIns="68562" tIns="34281" rIns="68562" bIns="34281">
            <a:normAutofit/>
          </a:bodyPr>
          <a:lstStyle>
            <a:lvl1pPr marL="0" marR="0" indent="0" algn="l" defTabSz="914339" rtl="0" eaLnBrk="1" fontAlgn="auto" latinLnBrk="0" hangingPunct="1">
              <a:lnSpc>
                <a:spcPct val="100000"/>
              </a:lnSpc>
              <a:spcBef>
                <a:spcPct val="0"/>
              </a:spcBef>
              <a:spcAft>
                <a:spcPts val="0"/>
              </a:spcAft>
              <a:buClrTx/>
              <a:buSzTx/>
              <a:buFontTx/>
              <a:buNone/>
              <a:tabLst/>
              <a:defRPr sz="2700" b="0" baseline="0">
                <a:solidFill>
                  <a:schemeClr val="bg1"/>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684580" y="1599867"/>
            <a:ext cx="7493035" cy="3072482"/>
          </a:xfrm>
          <a:prstGeom prst="rect">
            <a:avLst/>
          </a:prstGeom>
        </p:spPr>
        <p:txBody>
          <a:bodyPr lIns="68562" tIns="34281" rIns="68562" bIns="34281">
            <a:normAutofit/>
          </a:bodyPr>
          <a:lstStyle>
            <a:lvl1pPr marL="0" marR="0" indent="0" algn="l" defTabSz="914339"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latin typeface="+mn-lt"/>
              </a:defRPr>
            </a:lvl1pPr>
            <a:lvl2pPr marL="457170" indent="0" algn="ctr">
              <a:buNone/>
              <a:defRPr>
                <a:solidFill>
                  <a:schemeClr val="tx1">
                    <a:tint val="75000"/>
                  </a:schemeClr>
                </a:solidFill>
              </a:defRPr>
            </a:lvl2pPr>
            <a:lvl3pPr marL="914339" indent="0" algn="ctr">
              <a:buNone/>
              <a:defRPr>
                <a:solidFill>
                  <a:schemeClr val="tx1">
                    <a:tint val="75000"/>
                  </a:schemeClr>
                </a:solidFill>
              </a:defRPr>
            </a:lvl3pPr>
            <a:lvl4pPr marL="1371509" indent="0" algn="ctr">
              <a:buNone/>
              <a:defRPr>
                <a:solidFill>
                  <a:schemeClr val="tx1">
                    <a:tint val="75000"/>
                  </a:schemeClr>
                </a:solidFill>
              </a:defRPr>
            </a:lvl4pPr>
            <a:lvl5pPr marL="1828678" indent="0" algn="ctr">
              <a:buNone/>
              <a:defRPr>
                <a:solidFill>
                  <a:schemeClr val="tx1">
                    <a:tint val="75000"/>
                  </a:schemeClr>
                </a:solidFill>
              </a:defRPr>
            </a:lvl5pPr>
            <a:lvl6pPr marL="2285848" indent="0" algn="ctr">
              <a:buNone/>
              <a:defRPr>
                <a:solidFill>
                  <a:schemeClr val="tx1">
                    <a:tint val="75000"/>
                  </a:schemeClr>
                </a:solidFill>
              </a:defRPr>
            </a:lvl6pPr>
            <a:lvl7pPr marL="2743017" indent="0" algn="ctr">
              <a:buNone/>
              <a:defRPr>
                <a:solidFill>
                  <a:schemeClr val="tx1">
                    <a:tint val="75000"/>
                  </a:schemeClr>
                </a:solidFill>
              </a:defRPr>
            </a:lvl7pPr>
            <a:lvl8pPr marL="3200186" indent="0" algn="ctr">
              <a:buNone/>
              <a:defRPr>
                <a:solidFill>
                  <a:schemeClr val="tx1">
                    <a:tint val="75000"/>
                  </a:schemeClr>
                </a:solidFill>
              </a:defRPr>
            </a:lvl8pPr>
            <a:lvl9pPr marL="3657356" indent="0" algn="ctr">
              <a:buNone/>
              <a:defRPr>
                <a:solidFill>
                  <a:schemeClr val="tx1">
                    <a:tint val="75000"/>
                  </a:schemeClr>
                </a:solidFill>
              </a:defRPr>
            </a:lvl9pPr>
          </a:lstStyle>
          <a:p>
            <a:r>
              <a:rPr lang="en-US" altLang="zh-CN" dirty="0" smtClean="0"/>
              <a:t>Headline in Arial Regular 24 - 32 point</a:t>
            </a:r>
          </a:p>
        </p:txBody>
      </p:sp>
    </p:spTree>
    <p:extLst>
      <p:ext uri="{BB962C8B-B14F-4D97-AF65-F5344CB8AC3E}">
        <p14:creationId xmlns:p14="http://schemas.microsoft.com/office/powerpoint/2010/main" xmlns="" val="15291299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170741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a:xfrm>
            <a:off x="6552686" y="4767263"/>
            <a:ext cx="2134234" cy="275035"/>
          </a:xfrm>
          <a:prstGeom prst="rect">
            <a:avLst/>
          </a:prstGeom>
        </p:spPr>
        <p:txBody>
          <a:bodyPr vert="horz" lIns="91434" tIns="45717" rIns="91434" bIns="45717" rtlCol="0" anchor="ctr"/>
          <a:lstStyle>
            <a:lvl1pPr algn="r">
              <a:buClr>
                <a:srgbClr val="CC9900"/>
              </a:buClr>
              <a:buFont typeface="Wingdings" pitchFamily="2" charset="2"/>
              <a:buChar char="n"/>
              <a:defRPr sz="800" baseline="0">
                <a:solidFill>
                  <a:schemeClr val="bg1">
                    <a:lumMod val="50000"/>
                  </a:schemeClr>
                </a:solidFill>
                <a:latin typeface="Arial" pitchFamily="34" charset="0"/>
                <a:cs typeface="Arial" pitchFamily="34" charset="0"/>
              </a:defRPr>
            </a:lvl1pPr>
          </a:lstStyle>
          <a:p>
            <a:pPr>
              <a:defRPr/>
            </a:pPr>
            <a:r>
              <a:rPr lang="en-US" altLang="zh-CN">
                <a:solidFill>
                  <a:prstClr val="white">
                    <a:lumMod val="50000"/>
                  </a:prstClr>
                </a:solidFill>
              </a:rPr>
              <a:t>Page</a:t>
            </a:r>
            <a:fld id="{25D80015-83D7-41CC-9700-A3E03726235F}" type="slidenum">
              <a:rPr lang="zh-CN" altLang="en-US">
                <a:solidFill>
                  <a:prstClr val="white">
                    <a:lumMod val="50000"/>
                  </a:prstClr>
                </a:solidFill>
                <a:latin typeface="ＭＳ Ｐゴシック" pitchFamily="50" charset="-128"/>
              </a:rPr>
              <a:pPr>
                <a:defRPr/>
              </a:pPr>
              <a:t>‹#›</a:t>
            </a:fld>
            <a:endParaRPr lang="zh-CN" altLang="en-US">
              <a:solidFill>
                <a:prstClr val="white">
                  <a:lumMod val="50000"/>
                </a:prstClr>
              </a:solidFill>
              <a:latin typeface="ＭＳ Ｐゴシック" pitchFamily="50" charset="-128"/>
            </a:endParaRPr>
          </a:p>
        </p:txBody>
      </p:sp>
    </p:spTree>
    <p:extLst>
      <p:ext uri="{BB962C8B-B14F-4D97-AF65-F5344CB8AC3E}">
        <p14:creationId xmlns="" xmlns:p14="http://schemas.microsoft.com/office/powerpoint/2010/main" val="3355446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quarter" idx="10"/>
          </p:nvPr>
        </p:nvSpPr>
        <p:spPr>
          <a:xfrm>
            <a:off x="657054" y="359569"/>
            <a:ext cx="1218883" cy="161583"/>
          </a:xfrm>
          <a:prstGeom prst="rect">
            <a:avLst/>
          </a:prstGeom>
        </p:spPr>
        <p:txBody>
          <a:bodyPr/>
          <a:lstStyle>
            <a:lvl1pPr>
              <a:defRPr/>
            </a:lvl1pPr>
          </a:lstStyle>
          <a:p>
            <a:pPr>
              <a:defRPr/>
            </a:pPr>
            <a:fld id="{3BE029C2-2C1D-4CA6-8650-0A884368FE6C}" type="datetime3">
              <a:rPr lang="en-US" altLang="zh-CN" smtClean="0">
                <a:solidFill>
                  <a:prstClr val="white"/>
                </a:solidFill>
              </a:rPr>
              <a:pPr>
                <a:defRPr/>
              </a:pPr>
              <a:t>18 September 2018</a:t>
            </a:fld>
            <a:endParaRPr lang="en-US" altLang="zh-CN" dirty="0">
              <a:solidFill>
                <a:prstClr val="white"/>
              </a:solidFill>
            </a:endParaRPr>
          </a:p>
        </p:txBody>
      </p:sp>
    </p:spTree>
    <p:extLst>
      <p:ext uri="{BB962C8B-B14F-4D97-AF65-F5344CB8AC3E}">
        <p14:creationId xmlns="" xmlns:p14="http://schemas.microsoft.com/office/powerpoint/2010/main" val="87455957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矩形 80"/>
          <p:cNvSpPr>
            <a:spLocks noGrp="1" noChangeArrowheads="1"/>
          </p:cNvSpPr>
          <p:nvPr>
            <p:ph type="dt" sz="half" idx="10"/>
          </p:nvPr>
        </p:nvSpPr>
        <p:spPr/>
        <p:txBody>
          <a:bodyPr/>
          <a:lstStyle>
            <a:lvl1pPr>
              <a:defRPr smtClean="0"/>
            </a:lvl1pPr>
          </a:lstStyle>
          <a:p>
            <a:pPr>
              <a:defRPr/>
            </a:pPr>
            <a:r>
              <a:rPr lang="en-US" dirty="0">
                <a:solidFill>
                  <a:srgbClr val="000000"/>
                </a:solidFill>
              </a:rPr>
              <a:t> Page ‹#›</a:t>
            </a:r>
            <a:endParaRPr lang="en-GB" dirty="0">
              <a:solidFill>
                <a:srgbClr val="000000"/>
              </a:solidFill>
            </a:endParaRPr>
          </a:p>
        </p:txBody>
      </p:sp>
    </p:spTree>
    <p:extLst>
      <p:ext uri="{BB962C8B-B14F-4D97-AF65-F5344CB8AC3E}">
        <p14:creationId xmlns="" xmlns:p14="http://schemas.microsoft.com/office/powerpoint/2010/main" val="78457167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684580" y="865866"/>
            <a:ext cx="7493035" cy="584156"/>
          </a:xfrm>
        </p:spPr>
        <p:txBody>
          <a:bodyPr>
            <a:normAutofit/>
          </a:bodyPr>
          <a:lstStyle>
            <a:lvl1pPr marL="0" marR="0" indent="0" algn="l" defTabSz="914339" rtl="0" eaLnBrk="1" fontAlgn="auto" latinLnBrk="0" hangingPunct="1">
              <a:lnSpc>
                <a:spcPct val="100000"/>
              </a:lnSpc>
              <a:spcBef>
                <a:spcPct val="0"/>
              </a:spcBef>
              <a:spcAft>
                <a:spcPts val="0"/>
              </a:spcAft>
              <a:buClrTx/>
              <a:buSzTx/>
              <a:buFontTx/>
              <a:buNone/>
              <a:tabLst/>
              <a:defRPr sz="2700" b="0" baseline="0">
                <a:solidFill>
                  <a:schemeClr val="bg1"/>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684580" y="1599867"/>
            <a:ext cx="7493035" cy="3072482"/>
          </a:xfrm>
        </p:spPr>
        <p:txBody>
          <a:bodyPr>
            <a:normAutofit/>
          </a:bodyPr>
          <a:lstStyle>
            <a:lvl1pPr marL="0" marR="0" indent="0" algn="l" defTabSz="914339"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latin typeface="+mn-lt"/>
              </a:defRPr>
            </a:lvl1pPr>
            <a:lvl2pPr marL="457170" indent="0" algn="ctr">
              <a:buNone/>
              <a:defRPr>
                <a:solidFill>
                  <a:schemeClr val="tx1">
                    <a:tint val="75000"/>
                  </a:schemeClr>
                </a:solidFill>
              </a:defRPr>
            </a:lvl2pPr>
            <a:lvl3pPr marL="914339" indent="0" algn="ctr">
              <a:buNone/>
              <a:defRPr>
                <a:solidFill>
                  <a:schemeClr val="tx1">
                    <a:tint val="75000"/>
                  </a:schemeClr>
                </a:solidFill>
              </a:defRPr>
            </a:lvl3pPr>
            <a:lvl4pPr marL="1371509" indent="0" algn="ctr">
              <a:buNone/>
              <a:defRPr>
                <a:solidFill>
                  <a:schemeClr val="tx1">
                    <a:tint val="75000"/>
                  </a:schemeClr>
                </a:solidFill>
              </a:defRPr>
            </a:lvl4pPr>
            <a:lvl5pPr marL="1828678" indent="0" algn="ctr">
              <a:buNone/>
              <a:defRPr>
                <a:solidFill>
                  <a:schemeClr val="tx1">
                    <a:tint val="75000"/>
                  </a:schemeClr>
                </a:solidFill>
              </a:defRPr>
            </a:lvl5pPr>
            <a:lvl6pPr marL="2285848" indent="0" algn="ctr">
              <a:buNone/>
              <a:defRPr>
                <a:solidFill>
                  <a:schemeClr val="tx1">
                    <a:tint val="75000"/>
                  </a:schemeClr>
                </a:solidFill>
              </a:defRPr>
            </a:lvl6pPr>
            <a:lvl7pPr marL="2743017" indent="0" algn="ctr">
              <a:buNone/>
              <a:defRPr>
                <a:solidFill>
                  <a:schemeClr val="tx1">
                    <a:tint val="75000"/>
                  </a:schemeClr>
                </a:solidFill>
              </a:defRPr>
            </a:lvl7pPr>
            <a:lvl8pPr marL="3200186" indent="0" algn="ctr">
              <a:buNone/>
              <a:defRPr>
                <a:solidFill>
                  <a:schemeClr val="tx1">
                    <a:tint val="75000"/>
                  </a:schemeClr>
                </a:solidFill>
              </a:defRPr>
            </a:lvl8pPr>
            <a:lvl9pPr marL="3657356" indent="0" algn="ctr">
              <a:buNone/>
              <a:defRPr>
                <a:solidFill>
                  <a:schemeClr val="tx1">
                    <a:tint val="75000"/>
                  </a:schemeClr>
                </a:solidFill>
              </a:defRPr>
            </a:lvl9pPr>
          </a:lstStyle>
          <a:p>
            <a:r>
              <a:rPr lang="en-US" altLang="zh-CN" dirty="0" smtClean="0"/>
              <a:t>Headline in Arial Regular 24 - 32 point</a:t>
            </a:r>
          </a:p>
        </p:txBody>
      </p:sp>
    </p:spTree>
    <p:extLst>
      <p:ext uri="{BB962C8B-B14F-4D97-AF65-F5344CB8AC3E}">
        <p14:creationId xmlns="" xmlns:p14="http://schemas.microsoft.com/office/powerpoint/2010/main" val="32516729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511413" y="324666"/>
            <a:ext cx="8189948" cy="438581"/>
          </a:xfrm>
          <a:prstGeom prst="rect">
            <a:avLst/>
          </a:prstGeom>
          <a:noFill/>
          <a:ln w="9525" algn="ctr">
            <a:noFill/>
            <a:miter lim="800000"/>
            <a:headEnd/>
            <a:tailEnd/>
          </a:ln>
          <a:effectLst/>
        </p:spPr>
        <p:txBody>
          <a:bodyPr vert="horz" wrap="square" lIns="68552" tIns="34276" rIns="68552" bIns="34276" numCol="1" anchor="ctr" anchorCtr="0" compatLnSpc="1">
            <a:prstTxWarp prst="textNoShape">
              <a:avLst/>
            </a:prstTxWarp>
          </a:bodyPr>
          <a:lstStyle>
            <a:lvl1pPr marL="0" indent="0">
              <a:buFont typeface="Arial" pitchFamily="34" charset="0"/>
              <a:buNone/>
              <a:defRPr lang="zh-CN" altLang="en-US" sz="2400" b="1" dirty="0">
                <a:solidFill>
                  <a:schemeClr val="bg1"/>
                </a:solidFill>
                <a:latin typeface="微软雅黑" pitchFamily="34" charset="-122"/>
                <a:ea typeface="微软雅黑" pitchFamily="34" charset="-122"/>
              </a:defRPr>
            </a:lvl1pPr>
          </a:lstStyle>
          <a:p>
            <a:pPr lvl="0"/>
            <a:r>
              <a:rPr lang="en-US" altLang="zh-CN" dirty="0" smtClean="0"/>
              <a:t>HEADLINE TEXT TO BE PLACED</a:t>
            </a:r>
            <a:endParaRPr lang="zh-CN" altLang="en-US" dirty="0"/>
          </a:p>
        </p:txBody>
      </p:sp>
    </p:spTree>
    <p:extLst>
      <p:ext uri="{BB962C8B-B14F-4D97-AF65-F5344CB8AC3E}">
        <p14:creationId xmlns="" xmlns:p14="http://schemas.microsoft.com/office/powerpoint/2010/main" val="2302803184"/>
      </p:ext>
    </p:extLst>
  </p:cSld>
  <p:clrMapOvr>
    <a:masterClrMapping/>
  </p:clrMapOvr>
  <p:transition advClick="0"/>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23088" y="123826"/>
            <a:ext cx="8506950" cy="504159"/>
          </a:xfrm>
          <a:prstGeom prst="rect">
            <a:avLst/>
          </a:prstGeom>
        </p:spPr>
        <p:txBody>
          <a:bodyPr>
            <a:noAutofit/>
          </a:bodyPr>
          <a:lstStyle>
            <a:lvl1pPr marL="0" marR="0" indent="0" algn="l" defTabSz="914248" rtl="0" eaLnBrk="1" fontAlgn="auto" latinLnBrk="0" hangingPunct="1">
              <a:lnSpc>
                <a:spcPct val="100000"/>
              </a:lnSpc>
              <a:spcBef>
                <a:spcPct val="0"/>
              </a:spcBef>
              <a:spcAft>
                <a:spcPts val="0"/>
              </a:spcAft>
              <a:buClrTx/>
              <a:buSzTx/>
              <a:buFontTx/>
              <a:buNone/>
              <a:tabLst/>
              <a:defRPr sz="2400" b="1">
                <a:solidFill>
                  <a:schemeClr val="bg1"/>
                </a:solidFill>
              </a:defRPr>
            </a:lvl1pPr>
          </a:lstStyle>
          <a:p>
            <a:r>
              <a:rPr lang="en-US" altLang="zh-CN" dirty="0"/>
              <a:t>Headline in Arial bold </a:t>
            </a:r>
            <a:r>
              <a:rPr lang="en-US" altLang="zh-CN" dirty="0" smtClean="0"/>
              <a:t>32 </a:t>
            </a:r>
            <a:r>
              <a:rPr lang="en-US" altLang="zh-CN" dirty="0"/>
              <a:t>point</a:t>
            </a:r>
          </a:p>
        </p:txBody>
      </p:sp>
      <p:sp>
        <p:nvSpPr>
          <p:cNvPr id="6" name="Holder 5"/>
          <p:cNvSpPr>
            <a:spLocks noGrp="1"/>
          </p:cNvSpPr>
          <p:nvPr>
            <p:ph type="sldNum" sz="quarter" idx="7"/>
          </p:nvPr>
        </p:nvSpPr>
        <p:spPr>
          <a:xfrm>
            <a:off x="8763000" y="4933950"/>
            <a:ext cx="286622" cy="165100"/>
          </a:xfrm>
          <a:prstGeom prst="rect">
            <a:avLst/>
          </a:prstGeom>
        </p:spPr>
        <p:txBody>
          <a:bodyPr lIns="0" tIns="0" rIns="0" bIns="0"/>
          <a:lstStyle>
            <a:lvl1pPr marL="20475">
              <a:lnSpc>
                <a:spcPct val="100000"/>
              </a:lnSpc>
              <a:defRPr/>
            </a:lvl1pPr>
          </a:lstStyle>
          <a:p>
            <a:fld id="{81D60167-4931-47E6-BA6A-407CBD079E47}" type="slidenum">
              <a:rPr lang="de-DE" sz="1000" spc="-8" smtClean="0">
                <a:solidFill>
                  <a:srgbClr val="FFFFFF"/>
                </a:solidFill>
                <a:cs typeface="Calibri"/>
              </a:rPr>
              <a:pPr/>
              <a:t>‹#›</a:t>
            </a:fld>
            <a:endParaRPr lang="de-DE" sz="1000" dirty="0">
              <a:solidFill>
                <a:prstClr val="black"/>
              </a:solidFill>
              <a:cs typeface="Calibri"/>
            </a:endParaRPr>
          </a:p>
        </p:txBody>
      </p:sp>
    </p:spTree>
    <p:extLst>
      <p:ext uri="{BB962C8B-B14F-4D97-AF65-F5344CB8AC3E}">
        <p14:creationId xmlns="" xmlns:p14="http://schemas.microsoft.com/office/powerpoint/2010/main" val="1758006943"/>
      </p:ext>
    </p:extLst>
  </p:cSld>
  <p:clrMapOvr>
    <a:masterClrMapping/>
  </p:clrMapOvr>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856612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081988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410" y="-37"/>
            <a:ext cx="9144820" cy="5143573"/>
          </a:xfrm>
          <a:prstGeom prst="rect">
            <a:avLst/>
          </a:prstGeom>
        </p:spPr>
      </p:pic>
      <p:sp>
        <p:nvSpPr>
          <p:cNvPr id="3" name="Content Placeholder 2"/>
          <p:cNvSpPr>
            <a:spLocks noGrp="1"/>
          </p:cNvSpPr>
          <p:nvPr>
            <p:ph idx="1"/>
          </p:nvPr>
        </p:nvSpPr>
        <p:spPr>
          <a:xfrm>
            <a:off x="457200" y="1200151"/>
            <a:ext cx="8229600" cy="3715473"/>
          </a:xfrm>
        </p:spPr>
        <p:txBody>
          <a:bodyPr>
            <a:normAutofit/>
          </a:bodyPr>
          <a:lstStyle>
            <a:lvl1pPr>
              <a:defRPr sz="1100">
                <a:solidFill>
                  <a:schemeClr val="bg1"/>
                </a:solidFill>
                <a:latin typeface="Arial" panose="020B0604020202020204" pitchFamily="34" charset="0"/>
                <a:cs typeface="Arial" panose="020B0604020202020204" pitchFamily="34" charset="0"/>
              </a:defRPr>
            </a:lvl1pPr>
            <a:lvl2pPr>
              <a:defRPr sz="1000">
                <a:solidFill>
                  <a:schemeClr val="bg1"/>
                </a:solidFill>
                <a:latin typeface="Arial" panose="020B0604020202020204" pitchFamily="34" charset="0"/>
                <a:cs typeface="Arial" panose="020B0604020202020204" pitchFamily="34" charset="0"/>
              </a:defRPr>
            </a:lvl2pPr>
            <a:lvl3pPr>
              <a:defRPr sz="800">
                <a:solidFill>
                  <a:schemeClr val="bg1"/>
                </a:solidFill>
                <a:latin typeface="Arial" panose="020B0604020202020204" pitchFamily="34" charset="0"/>
                <a:cs typeface="Arial" panose="020B0604020202020204" pitchFamily="34" charset="0"/>
              </a:defRPr>
            </a:lvl3pPr>
            <a:lvl4pPr>
              <a:defRPr sz="600">
                <a:solidFill>
                  <a:schemeClr val="bg1"/>
                </a:solidFill>
                <a:latin typeface="Arial" panose="020B0604020202020204" pitchFamily="34" charset="0"/>
                <a:cs typeface="Arial" panose="020B0604020202020204" pitchFamily="34" charset="0"/>
              </a:defRPr>
            </a:lvl4pPr>
            <a:lvl5pPr>
              <a:defRPr sz="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 xmlns:p14="http://schemas.microsoft.com/office/powerpoint/2010/main" val="339906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458" t="69" r="8684" b="37526"/>
          <a:stretch/>
        </p:blipFill>
        <p:spPr>
          <a:xfrm>
            <a:off x="0" y="0"/>
            <a:ext cx="9144000" cy="5143500"/>
          </a:xfrm>
          <a:custGeom>
            <a:avLst/>
            <a:gdLst>
              <a:gd name="connsiteX0" fmla="*/ 0 w 37799963"/>
              <a:gd name="connsiteY0" fmla="*/ 0 h 5400675"/>
              <a:gd name="connsiteX1" fmla="*/ 37799963 w 37799963"/>
              <a:gd name="connsiteY1" fmla="*/ 0 h 5400675"/>
              <a:gd name="connsiteX2" fmla="*/ 37799963 w 37799963"/>
              <a:gd name="connsiteY2" fmla="*/ 5400675 h 5400675"/>
              <a:gd name="connsiteX3" fmla="*/ 0 w 37799963"/>
              <a:gd name="connsiteY3" fmla="*/ 5400675 h 5400675"/>
            </a:gdLst>
            <a:ahLst/>
            <a:cxnLst>
              <a:cxn ang="0">
                <a:pos x="connsiteX0" y="connsiteY0"/>
              </a:cxn>
              <a:cxn ang="0">
                <a:pos x="connsiteX1" y="connsiteY1"/>
              </a:cxn>
              <a:cxn ang="0">
                <a:pos x="connsiteX2" y="connsiteY2"/>
              </a:cxn>
              <a:cxn ang="0">
                <a:pos x="connsiteX3" y="connsiteY3"/>
              </a:cxn>
            </a:cxnLst>
            <a:rect l="l" t="t" r="r" b="b"/>
            <a:pathLst>
              <a:path w="37799963" h="5400675">
                <a:moveTo>
                  <a:pt x="0" y="0"/>
                </a:moveTo>
                <a:lnTo>
                  <a:pt x="37799963" y="0"/>
                </a:lnTo>
                <a:lnTo>
                  <a:pt x="37799963" y="5400675"/>
                </a:lnTo>
                <a:lnTo>
                  <a:pt x="0" y="5400675"/>
                </a:lnTo>
                <a:close/>
              </a:path>
            </a:pathLst>
          </a:custGeom>
        </p:spPr>
      </p:pic>
      <p:sp>
        <p:nvSpPr>
          <p:cNvPr id="7" name="矩形 6"/>
          <p:cNvSpPr/>
          <p:nvPr userDrawn="1"/>
        </p:nvSpPr>
        <p:spPr>
          <a:xfrm flipV="1">
            <a:off x="0" y="0"/>
            <a:ext cx="9144000" cy="5143500"/>
          </a:xfrm>
          <a:prstGeom prst="rect">
            <a:avLst/>
          </a:prstGeom>
          <a:gradFill flip="none" rotWithShape="1">
            <a:gsLst>
              <a:gs pos="0">
                <a:schemeClr val="tx1">
                  <a:alpha val="45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210"/>
            <a:endParaRPr lang="zh-CN" altLang="en-US" sz="400" dirty="0">
              <a:solidFill>
                <a:prstClr val="white"/>
              </a:solidFill>
            </a:endParaRPr>
          </a:p>
        </p:txBody>
      </p:sp>
    </p:spTree>
    <p:extLst>
      <p:ext uri="{BB962C8B-B14F-4D97-AF65-F5344CB8AC3E}">
        <p14:creationId xmlns="" xmlns:p14="http://schemas.microsoft.com/office/powerpoint/2010/main" val="112460572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84BBEF03-D5EB-4EAD-90EB-819560A3AB9D}"/>
              </a:ext>
            </a:extLst>
          </p:cNvPr>
          <p:cNvPicPr>
            <a:picLocks noChangeAspect="1"/>
          </p:cNvPicPr>
          <p:nvPr userDrawn="1"/>
        </p:nvPicPr>
        <p:blipFill rotWithShape="1">
          <a:blip r:embed="rId2" cstate="screen">
            <a:extLst>
              <a:ext uri="{28A0092B-C50C-407E-A947-70E740481C1C}">
                <a14:useLocalDpi xmlns="" xmlns:a14="http://schemas.microsoft.com/office/drawing/2010/main"/>
              </a:ext>
            </a:extLst>
          </a:blip>
          <a:srcRect l="201" r="231"/>
          <a:stretch/>
        </p:blipFill>
        <p:spPr>
          <a:xfrm>
            <a:off x="0" y="0"/>
            <a:ext cx="9144000" cy="5143500"/>
          </a:xfrm>
          <a:custGeom>
            <a:avLst/>
            <a:gdLst>
              <a:gd name="connsiteX0" fmla="*/ 0 w 37799963"/>
              <a:gd name="connsiteY0" fmla="*/ 0 h 5400675"/>
              <a:gd name="connsiteX1" fmla="*/ 37799963 w 37799963"/>
              <a:gd name="connsiteY1" fmla="*/ 0 h 5400675"/>
              <a:gd name="connsiteX2" fmla="*/ 37799963 w 37799963"/>
              <a:gd name="connsiteY2" fmla="*/ 5400675 h 5400675"/>
              <a:gd name="connsiteX3" fmla="*/ 0 w 37799963"/>
              <a:gd name="connsiteY3" fmla="*/ 5400675 h 5400675"/>
            </a:gdLst>
            <a:ahLst/>
            <a:cxnLst>
              <a:cxn ang="0">
                <a:pos x="connsiteX0" y="connsiteY0"/>
              </a:cxn>
              <a:cxn ang="0">
                <a:pos x="connsiteX1" y="connsiteY1"/>
              </a:cxn>
              <a:cxn ang="0">
                <a:pos x="connsiteX2" y="connsiteY2"/>
              </a:cxn>
              <a:cxn ang="0">
                <a:pos x="connsiteX3" y="connsiteY3"/>
              </a:cxn>
            </a:cxnLst>
            <a:rect l="l" t="t" r="r" b="b"/>
            <a:pathLst>
              <a:path w="37799963" h="5400675">
                <a:moveTo>
                  <a:pt x="0" y="0"/>
                </a:moveTo>
                <a:lnTo>
                  <a:pt x="37799963" y="0"/>
                </a:lnTo>
                <a:lnTo>
                  <a:pt x="37799963" y="5400675"/>
                </a:lnTo>
                <a:lnTo>
                  <a:pt x="0" y="5400675"/>
                </a:lnTo>
                <a:close/>
              </a:path>
            </a:pathLst>
          </a:custGeom>
        </p:spPr>
      </p:pic>
      <p:sp>
        <p:nvSpPr>
          <p:cNvPr id="3" name="矩形 6">
            <a:extLst>
              <a:ext uri="{FF2B5EF4-FFF2-40B4-BE49-F238E27FC236}">
                <a16:creationId xmlns="" xmlns:a16="http://schemas.microsoft.com/office/drawing/2014/main" id="{F9DC166D-2118-48B5-8B8E-2730A7E7CC48}"/>
              </a:ext>
            </a:extLst>
          </p:cNvPr>
          <p:cNvSpPr/>
          <p:nvPr userDrawn="1"/>
        </p:nvSpPr>
        <p:spPr>
          <a:xfrm flipV="1">
            <a:off x="0" y="0"/>
            <a:ext cx="9144000" cy="5143500"/>
          </a:xfrm>
          <a:prstGeom prst="rect">
            <a:avLst/>
          </a:prstGeom>
          <a:gradFill flip="none" rotWithShape="1">
            <a:gsLst>
              <a:gs pos="0">
                <a:schemeClr val="tx1">
                  <a:alpha val="30000"/>
                </a:schemeClr>
              </a:gs>
              <a:gs pos="100000">
                <a:schemeClr val="tx1">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210"/>
            <a:endParaRPr lang="zh-CN" altLang="en-US" sz="400" dirty="0">
              <a:solidFill>
                <a:prstClr val="white"/>
              </a:solidFill>
            </a:endParaRPr>
          </a:p>
        </p:txBody>
      </p:sp>
    </p:spTree>
    <p:extLst>
      <p:ext uri="{BB962C8B-B14F-4D97-AF65-F5344CB8AC3E}">
        <p14:creationId xmlns="" xmlns:p14="http://schemas.microsoft.com/office/powerpoint/2010/main" val="3417745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294193" y="483518"/>
            <a:ext cx="7493036" cy="900000"/>
          </a:xfrm>
          <a:prstGeom prst="rect">
            <a:avLst/>
          </a:prstGeom>
        </p:spPr>
        <p:txBody>
          <a:bodyPr lIns="68562" tIns="34281" rIns="68562" bIns="34281">
            <a:normAutofit/>
          </a:bodyPr>
          <a:lstStyle>
            <a:lvl1pPr marL="0" marR="0" indent="0" algn="l" defTabSz="913798" rtl="0" eaLnBrk="1" fontAlgn="auto" latinLnBrk="0" hangingPunct="1">
              <a:lnSpc>
                <a:spcPct val="100000"/>
              </a:lnSpc>
              <a:spcBef>
                <a:spcPct val="0"/>
              </a:spcBef>
              <a:spcAft>
                <a:spcPts val="0"/>
              </a:spcAft>
              <a:buClrTx/>
              <a:buSzTx/>
              <a:buFontTx/>
              <a:buNone/>
              <a:tabLst/>
              <a:defRPr sz="3600" b="1">
                <a:solidFill>
                  <a:schemeClr val="bg1"/>
                </a:solidFill>
                <a:latin typeface="+mj-lt"/>
              </a:defRPr>
            </a:lvl1pPr>
          </a:lstStyle>
          <a:p>
            <a:r>
              <a:rPr lang="en-US" altLang="zh-CN" dirty="0" smtClean="0"/>
              <a:t>Contents :</a:t>
            </a:r>
          </a:p>
        </p:txBody>
      </p:sp>
      <p:sp>
        <p:nvSpPr>
          <p:cNvPr id="5" name="副标题 2"/>
          <p:cNvSpPr>
            <a:spLocks noGrp="1"/>
          </p:cNvSpPr>
          <p:nvPr>
            <p:ph type="subTitle" idx="1" hasCustomPrompt="1"/>
          </p:nvPr>
        </p:nvSpPr>
        <p:spPr>
          <a:xfrm>
            <a:off x="330770" y="1587501"/>
            <a:ext cx="7493036" cy="3072483"/>
          </a:xfrm>
          <a:prstGeom prst="rect">
            <a:avLst/>
          </a:prstGeom>
        </p:spPr>
        <p:txBody>
          <a:bodyPr lIns="68562" tIns="34281" rIns="68562" bIns="34281">
            <a:normAutofit/>
          </a:bodyPr>
          <a:lstStyle>
            <a:lvl1pPr marL="0" marR="0" indent="0" algn="l" defTabSz="913798" rtl="0" eaLnBrk="1" fontAlgn="auto" latinLnBrk="0" hangingPunct="1">
              <a:lnSpc>
                <a:spcPct val="100000"/>
              </a:lnSpc>
              <a:spcBef>
                <a:spcPct val="20000"/>
              </a:spcBef>
              <a:spcAft>
                <a:spcPts val="0"/>
              </a:spcAft>
              <a:buClrTx/>
              <a:buSzTx/>
              <a:buFont typeface="Arial" pitchFamily="34" charset="0"/>
              <a:buNone/>
              <a:tabLst/>
              <a:defRPr sz="2700" b="1" baseline="0">
                <a:solidFill>
                  <a:schemeClr val="bg1"/>
                </a:solidFill>
              </a:defRPr>
            </a:lvl1pPr>
            <a:lvl2pPr marL="456900" indent="0" algn="ctr">
              <a:buNone/>
              <a:defRPr>
                <a:solidFill>
                  <a:schemeClr val="tx1">
                    <a:tint val="75000"/>
                  </a:schemeClr>
                </a:solidFill>
              </a:defRPr>
            </a:lvl2pPr>
            <a:lvl3pPr marL="913798" indent="0" algn="ctr">
              <a:buNone/>
              <a:defRPr>
                <a:solidFill>
                  <a:schemeClr val="tx1">
                    <a:tint val="75000"/>
                  </a:schemeClr>
                </a:solidFill>
              </a:defRPr>
            </a:lvl3pPr>
            <a:lvl4pPr marL="1370698" indent="0" algn="ctr">
              <a:buNone/>
              <a:defRPr>
                <a:solidFill>
                  <a:schemeClr val="tx1">
                    <a:tint val="75000"/>
                  </a:schemeClr>
                </a:solidFill>
              </a:defRPr>
            </a:lvl4pPr>
            <a:lvl5pPr marL="1827596" indent="0" algn="ctr">
              <a:buNone/>
              <a:defRPr>
                <a:solidFill>
                  <a:schemeClr val="tx1">
                    <a:tint val="75000"/>
                  </a:schemeClr>
                </a:solidFill>
              </a:defRPr>
            </a:lvl5pPr>
            <a:lvl6pPr marL="2284495" indent="0" algn="ctr">
              <a:buNone/>
              <a:defRPr>
                <a:solidFill>
                  <a:schemeClr val="tx1">
                    <a:tint val="75000"/>
                  </a:schemeClr>
                </a:solidFill>
              </a:defRPr>
            </a:lvl6pPr>
            <a:lvl7pPr marL="2741394" indent="0" algn="ctr">
              <a:buNone/>
              <a:defRPr>
                <a:solidFill>
                  <a:schemeClr val="tx1">
                    <a:tint val="75000"/>
                  </a:schemeClr>
                </a:solidFill>
              </a:defRPr>
            </a:lvl7pPr>
            <a:lvl8pPr marL="3198293" indent="0" algn="ctr">
              <a:buNone/>
              <a:defRPr>
                <a:solidFill>
                  <a:schemeClr val="tx1">
                    <a:tint val="75000"/>
                  </a:schemeClr>
                </a:solidFill>
              </a:defRPr>
            </a:lvl8pPr>
            <a:lvl9pPr marL="3655193" indent="0" algn="ctr">
              <a:buNone/>
              <a:defRPr>
                <a:solidFill>
                  <a:schemeClr val="tx1">
                    <a:tint val="75000"/>
                  </a:schemeClr>
                </a:solidFill>
              </a:defRPr>
            </a:lvl9pPr>
          </a:lstStyle>
          <a:p>
            <a:r>
              <a:rPr lang="en-US" altLang="zh-CN" dirty="0" smtClean="0"/>
              <a:t>Headline in Arial 36-40 point</a:t>
            </a:r>
            <a:endParaRPr lang="zh-CN" altLang="en-US" dirty="0"/>
          </a:p>
        </p:txBody>
      </p:sp>
    </p:spTree>
    <p:extLst>
      <p:ext uri="{BB962C8B-B14F-4D97-AF65-F5344CB8AC3E}">
        <p14:creationId xmlns="" xmlns:p14="http://schemas.microsoft.com/office/powerpoint/2010/main" val="18140051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 y="0"/>
            <a:ext cx="9143736" cy="5143500"/>
          </a:xfrm>
          <a:prstGeom prst="rect">
            <a:avLst/>
          </a:prstGeom>
        </p:spPr>
      </p:pic>
      <p:sp>
        <p:nvSpPr>
          <p:cNvPr id="7" name="矩形 6"/>
          <p:cNvSpPr/>
          <p:nvPr userDrawn="1"/>
        </p:nvSpPr>
        <p:spPr>
          <a:xfrm>
            <a:off x="5" y="681979"/>
            <a:ext cx="9143999" cy="4157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58" rIns="68523" bIns="34258" rtlCol="0" anchor="ctr"/>
          <a:lstStyle/>
          <a:p>
            <a:pPr algn="ctr" defTabSz="913692"/>
            <a:endParaRPr lang="zh-CN" altLang="en-US" dirty="0">
              <a:solidFill>
                <a:prstClr val="white"/>
              </a:solidFill>
            </a:endParaRPr>
          </a:p>
        </p:txBody>
      </p:sp>
      <p:sp>
        <p:nvSpPr>
          <p:cNvPr id="2" name="标题 1"/>
          <p:cNvSpPr>
            <a:spLocks noGrp="1"/>
          </p:cNvSpPr>
          <p:nvPr>
            <p:ph type="ctrTitle" hasCustomPrompt="1"/>
          </p:nvPr>
        </p:nvSpPr>
        <p:spPr>
          <a:xfrm>
            <a:off x="388094" y="123825"/>
            <a:ext cx="8367821" cy="666140"/>
          </a:xfrm>
          <a:prstGeom prst="rect">
            <a:avLst/>
          </a:prstGeom>
        </p:spPr>
        <p:txBody>
          <a:bodyPr lIns="68562" tIns="34281" rIns="68562" bIns="34281">
            <a:noAutofit/>
          </a:bodyPr>
          <a:lstStyle>
            <a:lvl1pPr marL="0" marR="0" indent="0" algn="l" defTabSz="913820" rtl="0" eaLnBrk="1" fontAlgn="auto" latinLnBrk="0" hangingPunct="1">
              <a:lnSpc>
                <a:spcPct val="100000"/>
              </a:lnSpc>
              <a:spcBef>
                <a:spcPct val="0"/>
              </a:spcBef>
              <a:spcAft>
                <a:spcPts val="0"/>
              </a:spcAft>
              <a:buClrTx/>
              <a:buSzTx/>
              <a:buFontTx/>
              <a:buNone/>
              <a:tabLst/>
              <a:defRPr sz="2400" b="0">
                <a:solidFill>
                  <a:schemeClr val="bg1"/>
                </a:solidFill>
              </a:defRPr>
            </a:lvl1pPr>
          </a:lstStyle>
          <a:p>
            <a:r>
              <a:rPr lang="en-US" altLang="zh-CN" dirty="0" smtClean="0"/>
              <a:t>Headline in Arial Regular 36 point</a:t>
            </a:r>
          </a:p>
        </p:txBody>
      </p:sp>
    </p:spTree>
    <p:extLst>
      <p:ext uri="{BB962C8B-B14F-4D97-AF65-F5344CB8AC3E}">
        <p14:creationId xmlns:p14="http://schemas.microsoft.com/office/powerpoint/2010/main" xmlns="" val="142114495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14229" y="324271"/>
            <a:ext cx="8315541" cy="346168"/>
          </a:xfrm>
        </p:spPr>
        <p:txBody>
          <a:bodyPr/>
          <a:lstStyle>
            <a:lvl1pPr algn="l">
              <a:defRPr sz="2200">
                <a:latin typeface="+mn-lt"/>
              </a:defRPr>
            </a:lvl1pPr>
          </a:lstStyle>
          <a:p>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105984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17777" y="256343"/>
            <a:ext cx="8133422" cy="461665"/>
          </a:xfrm>
          <a:prstGeom prst="rect">
            <a:avLst/>
          </a:prstGeom>
        </p:spPr>
        <p:txBody>
          <a:bodyPr lIns="51404" tIns="0" rIns="0" bIns="0"/>
          <a:lstStyle>
            <a:lvl1pPr>
              <a:defRPr lang="zh-CN" altLang="en-US" sz="3000" b="0" kern="1200" dirty="0">
                <a:solidFill>
                  <a:srgbClr val="004D86"/>
                </a:solidFill>
                <a:latin typeface="微软雅黑" pitchFamily="34" charset="-122"/>
                <a:ea typeface="微软雅黑" pitchFamily="34" charset="-122"/>
                <a:cs typeface="Arial" pitchFamily="34" charset="0"/>
              </a:defRPr>
            </a:lvl1pPr>
          </a:lstStyle>
          <a:p>
            <a:pPr lvl="0"/>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3016109714"/>
      </p:ext>
    </p:extLst>
  </p:cSld>
  <p:clrMapOvr>
    <a:masterClrMapping/>
  </p:clrMapOvr>
  <p:transition spd="med" advClick="0"/>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14228" y="324270"/>
            <a:ext cx="8315541" cy="346169"/>
          </a:xfrm>
        </p:spPr>
        <p:txBody>
          <a:bodyPr/>
          <a:lstStyle>
            <a:lvl1pPr algn="l">
              <a:defRPr sz="2200">
                <a:latin typeface="+mn-lt"/>
              </a:defRPr>
            </a:lvl1pPr>
          </a:lstStyle>
          <a:p>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1053561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88091" y="123825"/>
            <a:ext cx="8367821" cy="666140"/>
          </a:xfrm>
        </p:spPr>
        <p:txBody>
          <a:bodyPr>
            <a:noAutofit/>
          </a:bodyPr>
          <a:lstStyle>
            <a:lvl1pPr marL="0" marR="0" indent="0" algn="l" defTabSz="914278" rtl="0" eaLnBrk="1" fontAlgn="auto" latinLnBrk="0" hangingPunct="1">
              <a:lnSpc>
                <a:spcPct val="100000"/>
              </a:lnSpc>
              <a:spcBef>
                <a:spcPct val="0"/>
              </a:spcBef>
              <a:spcAft>
                <a:spcPts val="0"/>
              </a:spcAft>
              <a:buClrTx/>
              <a:buSzTx/>
              <a:buFontTx/>
              <a:buNone/>
              <a:tabLst/>
              <a:defRPr sz="2700" b="0">
                <a:solidFill>
                  <a:schemeClr val="bg1"/>
                </a:solidFill>
              </a:defRPr>
            </a:lvl1pPr>
          </a:lstStyle>
          <a:p>
            <a:r>
              <a:rPr lang="en-US" altLang="zh-CN" dirty="0" smtClean="0"/>
              <a:t>Headline in Arial Regular 36 point</a:t>
            </a:r>
          </a:p>
        </p:txBody>
      </p:sp>
      <p:sp>
        <p:nvSpPr>
          <p:cNvPr id="3" name="副标题 2"/>
          <p:cNvSpPr>
            <a:spLocks noGrp="1"/>
          </p:cNvSpPr>
          <p:nvPr>
            <p:ph type="subTitle" idx="1" hasCustomPrompt="1"/>
          </p:nvPr>
        </p:nvSpPr>
        <p:spPr>
          <a:xfrm>
            <a:off x="388091" y="951946"/>
            <a:ext cx="8367821" cy="3773695"/>
          </a:xfrm>
          <a:prstGeom prst="rect">
            <a:avLst/>
          </a:prstGeom>
        </p:spPr>
        <p:txBody>
          <a:bodyPr lIns="68557" tIns="34279" rIns="68557" bIns="34279">
            <a:normAutofit/>
          </a:bodyPr>
          <a:lstStyle>
            <a:lvl1pPr marL="0" marR="0" indent="0" algn="l" defTabSz="914278"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defRPr>
            </a:lvl1pPr>
            <a:lvl2pPr marL="457140" indent="0" algn="ctr">
              <a:buNone/>
              <a:defRPr>
                <a:solidFill>
                  <a:schemeClr val="tx1">
                    <a:tint val="75000"/>
                  </a:schemeClr>
                </a:solidFill>
              </a:defRPr>
            </a:lvl2pPr>
            <a:lvl3pPr marL="914278" indent="0" algn="ctr">
              <a:buNone/>
              <a:defRPr>
                <a:solidFill>
                  <a:schemeClr val="tx1">
                    <a:tint val="75000"/>
                  </a:schemeClr>
                </a:solidFill>
              </a:defRPr>
            </a:lvl3pPr>
            <a:lvl4pPr marL="1371417" indent="0" algn="ctr">
              <a:buNone/>
              <a:defRPr>
                <a:solidFill>
                  <a:schemeClr val="tx1">
                    <a:tint val="75000"/>
                  </a:schemeClr>
                </a:solidFill>
              </a:defRPr>
            </a:lvl4pPr>
            <a:lvl5pPr marL="1828556" indent="0" algn="ctr">
              <a:buNone/>
              <a:defRPr>
                <a:solidFill>
                  <a:schemeClr val="tx1">
                    <a:tint val="75000"/>
                  </a:schemeClr>
                </a:solidFill>
              </a:defRPr>
            </a:lvl5pPr>
            <a:lvl6pPr marL="2285696" indent="0" algn="ctr">
              <a:buNone/>
              <a:defRPr>
                <a:solidFill>
                  <a:schemeClr val="tx1">
                    <a:tint val="75000"/>
                  </a:schemeClr>
                </a:solidFill>
              </a:defRPr>
            </a:lvl6pPr>
            <a:lvl7pPr marL="2742834" indent="0" algn="ctr">
              <a:buNone/>
              <a:defRPr>
                <a:solidFill>
                  <a:schemeClr val="tx1">
                    <a:tint val="75000"/>
                  </a:schemeClr>
                </a:solidFill>
              </a:defRPr>
            </a:lvl7pPr>
            <a:lvl8pPr marL="3199972" indent="0" algn="ctr">
              <a:buNone/>
              <a:defRPr>
                <a:solidFill>
                  <a:schemeClr val="tx1">
                    <a:tint val="75000"/>
                  </a:schemeClr>
                </a:solidFill>
              </a:defRPr>
            </a:lvl8pPr>
            <a:lvl9pPr marL="3657112" indent="0" algn="ctr">
              <a:buNone/>
              <a:defRPr>
                <a:solidFill>
                  <a:schemeClr val="tx1">
                    <a:tint val="75000"/>
                  </a:schemeClr>
                </a:solidFill>
              </a:defRPr>
            </a:lvl9pPr>
          </a:lstStyle>
          <a:p>
            <a:r>
              <a:rPr lang="en-US" altLang="zh-CN" dirty="0" smtClean="0"/>
              <a:t>Copy text in Arial Regular 20 - 32 point </a:t>
            </a:r>
          </a:p>
        </p:txBody>
      </p:sp>
    </p:spTree>
    <p:extLst>
      <p:ext uri="{BB962C8B-B14F-4D97-AF65-F5344CB8AC3E}">
        <p14:creationId xmlns="" xmlns:p14="http://schemas.microsoft.com/office/powerpoint/2010/main" val="22326462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14229" y="324271"/>
            <a:ext cx="8315541" cy="346169"/>
          </a:xfrm>
        </p:spPr>
        <p:txBody>
          <a:bodyPr/>
          <a:lstStyle>
            <a:lvl1pPr algn="l">
              <a:defRPr sz="2200">
                <a:latin typeface="+mn-lt"/>
              </a:defRPr>
            </a:lvl1pPr>
          </a:lstStyle>
          <a:p>
            <a:r>
              <a:rPr lang="zh-CN" altLang="en-US" dirty="0" smtClean="0"/>
              <a:t>单击此处编辑母版标题样式</a:t>
            </a:r>
            <a:endParaRPr lang="zh-CN" altLang="en-US" dirty="0"/>
          </a:p>
        </p:txBody>
      </p:sp>
    </p:spTree>
    <p:extLst>
      <p:ext uri="{BB962C8B-B14F-4D97-AF65-F5344CB8AC3E}">
        <p14:creationId xmlns="" xmlns:p14="http://schemas.microsoft.com/office/powerpoint/2010/main" val="10535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4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 y="0"/>
            <a:ext cx="9143736" cy="5143500"/>
          </a:xfrm>
          <a:prstGeom prst="rect">
            <a:avLst/>
          </a:prstGeom>
        </p:spPr>
      </p:pic>
      <p:sp>
        <p:nvSpPr>
          <p:cNvPr id="7" name="矩形 6"/>
          <p:cNvSpPr/>
          <p:nvPr userDrawn="1"/>
        </p:nvSpPr>
        <p:spPr>
          <a:xfrm>
            <a:off x="5" y="681979"/>
            <a:ext cx="9143999" cy="4157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23" tIns="34258" rIns="68523" bIns="34258" rtlCol="0" anchor="ctr"/>
          <a:lstStyle/>
          <a:p>
            <a:pPr algn="ctr" defTabSz="913692"/>
            <a:endParaRPr lang="zh-CN" altLang="en-US" dirty="0">
              <a:solidFill>
                <a:prstClr val="white"/>
              </a:solidFill>
            </a:endParaRPr>
          </a:p>
        </p:txBody>
      </p:sp>
      <p:sp>
        <p:nvSpPr>
          <p:cNvPr id="2" name="标题 1"/>
          <p:cNvSpPr>
            <a:spLocks noGrp="1"/>
          </p:cNvSpPr>
          <p:nvPr>
            <p:ph type="ctrTitle" hasCustomPrompt="1"/>
          </p:nvPr>
        </p:nvSpPr>
        <p:spPr>
          <a:xfrm>
            <a:off x="388094" y="123825"/>
            <a:ext cx="8367821" cy="666140"/>
          </a:xfrm>
          <a:prstGeom prst="rect">
            <a:avLst/>
          </a:prstGeom>
        </p:spPr>
        <p:txBody>
          <a:bodyPr lIns="68562" tIns="34281" rIns="68562" bIns="34281">
            <a:noAutofit/>
          </a:bodyPr>
          <a:lstStyle>
            <a:lvl1pPr marL="0" marR="0" indent="0" algn="l" defTabSz="913820" rtl="0" eaLnBrk="1" fontAlgn="auto" latinLnBrk="0" hangingPunct="1">
              <a:lnSpc>
                <a:spcPct val="100000"/>
              </a:lnSpc>
              <a:spcBef>
                <a:spcPct val="0"/>
              </a:spcBef>
              <a:spcAft>
                <a:spcPts val="0"/>
              </a:spcAft>
              <a:buClrTx/>
              <a:buSzTx/>
              <a:buFontTx/>
              <a:buNone/>
              <a:tabLst/>
              <a:defRPr sz="2400" b="0">
                <a:solidFill>
                  <a:schemeClr val="bg1"/>
                </a:solidFill>
              </a:defRPr>
            </a:lvl1pPr>
          </a:lstStyle>
          <a:p>
            <a:r>
              <a:rPr lang="en-US" altLang="zh-CN" dirty="0" smtClean="0"/>
              <a:t>Headline in Arial Regular 36 point</a:t>
            </a:r>
          </a:p>
        </p:txBody>
      </p:sp>
    </p:spTree>
    <p:extLst>
      <p:ext uri="{BB962C8B-B14F-4D97-AF65-F5344CB8AC3E}">
        <p14:creationId xmlns:p14="http://schemas.microsoft.com/office/powerpoint/2010/main" xmlns="" val="14211449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914309"/>
            <a:fld id="{564D6F47-C6A3-42D0-B402-DCFB9164B53A}" type="datetimeFigureOut">
              <a:rPr lang="zh-CN" altLang="en-US" sz="1799" smtClean="0">
                <a:solidFill>
                  <a:prstClr val="black"/>
                </a:solidFill>
              </a:rPr>
              <a:pPr defTabSz="914309"/>
              <a:t>2018/9/18</a:t>
            </a:fld>
            <a:endParaRPr lang="zh-CN" altLang="en-US" sz="1799">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309"/>
            <a:endParaRPr lang="zh-CN" altLang="en-US" sz="1799">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309"/>
            <a:fld id="{71C7193A-197C-4BAA-AFE6-C6A651EB503A}" type="slidenum">
              <a:rPr lang="zh-CN" altLang="en-US" sz="1799" smtClean="0">
                <a:solidFill>
                  <a:prstClr val="black"/>
                </a:solidFill>
              </a:rPr>
              <a:pPr defTabSz="914309"/>
              <a:t>‹#›</a:t>
            </a:fld>
            <a:endParaRPr lang="zh-CN" altLang="en-US" sz="1799">
              <a:solidFill>
                <a:prstClr val="black"/>
              </a:solidFill>
            </a:endParaRPr>
          </a:p>
        </p:txBody>
      </p:sp>
    </p:spTree>
    <p:extLst>
      <p:ext uri="{BB962C8B-B14F-4D97-AF65-F5344CB8AC3E}">
        <p14:creationId xmlns="" xmlns:p14="http://schemas.microsoft.com/office/powerpoint/2010/main" val="204384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06377"/>
            <a:ext cx="8229600" cy="557630"/>
          </a:xfrm>
          <a:prstGeom prst="rect">
            <a:avLst/>
          </a:prstGeom>
        </p:spPr>
        <p:txBody>
          <a:bodyPr lIns="91441" tIns="45721" rIns="91441" bIns="45721"/>
          <a:lstStyle>
            <a:lvl1pPr algn="l">
              <a:defRPr sz="2400">
                <a:solidFill>
                  <a:schemeClr val="bg1"/>
                </a:solidFill>
                <a:latin typeface="Akkurat Pro" panose="020B0504020101020102"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532599753"/>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5186726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854616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0" y="4767263"/>
            <a:ext cx="2057400" cy="273844"/>
          </a:xfrm>
          <a:prstGeom prst="rect">
            <a:avLst/>
          </a:prstGeom>
        </p:spPr>
        <p:txBody>
          <a:bodyPr/>
          <a:lstStyle>
            <a:lvl1pPr>
              <a:defRPr>
                <a:solidFill>
                  <a:schemeClr val="bg1"/>
                </a:solidFill>
              </a:defRPr>
            </a:lvl1pPr>
          </a:lstStyle>
          <a:p>
            <a:fld id="{48F63A3B-78C7-47BE-AE5E-E10140E04643}"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4.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5.jpeg"/><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Y:\华为\2018\3月\王硕-5GLOGO\文件\ＫＶ\深色版\胶片（深色版）—16-9-03.jpg"/>
          <p:cNvPicPr>
            <a:picLocks noChangeAspect="1" noChangeArrowheads="1"/>
          </p:cNvPicPr>
          <p:nvPr userDrawn="1"/>
        </p:nvPicPr>
        <p:blipFill>
          <a:blip r:embed="rId10" cstate="print"/>
          <a:srcRect/>
          <a:stretch>
            <a:fillRect/>
          </a:stretch>
        </p:blipFill>
        <p:spPr bwMode="auto">
          <a:xfrm>
            <a:off x="0" y="394"/>
            <a:ext cx="9144000" cy="514271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86" r:id="rId2"/>
    <p:sldLayoutId id="2147483687" r:id="rId3"/>
    <p:sldLayoutId id="2147483688" r:id="rId4"/>
    <p:sldLayoutId id="2147483691" r:id="rId5"/>
    <p:sldLayoutId id="2147483702" r:id="rId6"/>
    <p:sldLayoutId id="2147483704" r:id="rId7"/>
    <p:sldLayoutId id="2147483705" r:id="rId8"/>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Y:\华为\2018\3月\王硕-5GLOGO\文件\ＫＶ\深色版\胶片（深色版）—16-9 V-02.jpg"/>
          <p:cNvPicPr>
            <a:picLocks noChangeAspect="1" noChangeArrowheads="1"/>
          </p:cNvPicPr>
          <p:nvPr userDrawn="1"/>
        </p:nvPicPr>
        <p:blipFill>
          <a:blip r:embed="rId12" cstate="print"/>
          <a:srcRect/>
          <a:stretch>
            <a:fillRect/>
          </a:stretch>
        </p:blipFill>
        <p:spPr bwMode="auto">
          <a:xfrm>
            <a:off x="0" y="394"/>
            <a:ext cx="9144000" cy="5142713"/>
          </a:xfrm>
          <a:prstGeom prst="rect">
            <a:avLst/>
          </a:prstGeom>
          <a:noFill/>
        </p:spPr>
      </p:pic>
      <p:sp>
        <p:nvSpPr>
          <p:cNvPr id="7" name="Slide Number Placeholder 4"/>
          <p:cNvSpPr>
            <a:spLocks noGrp="1"/>
          </p:cNvSpPr>
          <p:nvPr>
            <p:ph type="sldNum" sz="quarter" idx="4"/>
          </p:nvPr>
        </p:nvSpPr>
        <p:spPr>
          <a:xfrm>
            <a:off x="0" y="4767263"/>
            <a:ext cx="2057400" cy="273844"/>
          </a:xfrm>
          <a:prstGeom prst="rect">
            <a:avLst/>
          </a:prstGeom>
        </p:spPr>
        <p:txBody>
          <a:bodyPr/>
          <a:lstStyle>
            <a:lvl1pPr>
              <a:defRPr>
                <a:solidFill>
                  <a:schemeClr val="bg1"/>
                </a:solidFill>
              </a:defRPr>
            </a:lvl1pPr>
          </a:lstStyle>
          <a:p>
            <a:fld id="{48F63A3B-78C7-47BE-AE5E-E10140E04643}" type="slidenum">
              <a:rPr lang="en-US" smtClean="0"/>
              <a:pPr/>
              <a:t>‹#›</a:t>
            </a:fld>
            <a:endParaRPr lang="en-US" dirty="0"/>
          </a:p>
        </p:txBody>
      </p:sp>
      <p:pic>
        <p:nvPicPr>
          <p:cNvPr id="4" name="图片 3"/>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8388424" y="4876006"/>
            <a:ext cx="674280" cy="180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65" r:id="rId2"/>
    <p:sldLayoutId id="2147483692" r:id="rId3"/>
    <p:sldLayoutId id="2147483693" r:id="rId4"/>
    <p:sldLayoutId id="2147483694" r:id="rId5"/>
    <p:sldLayoutId id="2147483696" r:id="rId6"/>
    <p:sldLayoutId id="2147483699" r:id="rId7"/>
    <p:sldLayoutId id="2147483700" r:id="rId8"/>
    <p:sldLayoutId id="2147483701"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cstate="print">
            <a:extLst>
              <a:ext uri="{28A0092B-C50C-407E-A947-70E740481C1C}">
                <a14:useLocalDpi xmlns="" xmlns:a14="http://schemas.microsoft.com/office/drawing/2010/main" val="0"/>
              </a:ext>
            </a:extLst>
          </a:blip>
          <a:stretch>
            <a:fillRect/>
          </a:stretch>
        </p:blipFill>
        <p:spPr>
          <a:xfrm>
            <a:off x="1191" y="596"/>
            <a:ext cx="9141619" cy="5142309"/>
          </a:xfrm>
          <a:prstGeom prst="rect">
            <a:avLst/>
          </a:prstGeom>
        </p:spPr>
      </p:pic>
      <p:sp>
        <p:nvSpPr>
          <p:cNvPr id="2" name="标题占位符 1"/>
          <p:cNvSpPr>
            <a:spLocks noGrp="1"/>
          </p:cNvSpPr>
          <p:nvPr>
            <p:ph type="title"/>
          </p:nvPr>
        </p:nvSpPr>
        <p:spPr>
          <a:xfrm>
            <a:off x="457200" y="206377"/>
            <a:ext cx="8229600" cy="253983"/>
          </a:xfrm>
          <a:prstGeom prst="rect">
            <a:avLst/>
          </a:prstGeom>
        </p:spPr>
        <p:txBody>
          <a:bodyPr vert="horz" lIns="91434" tIns="45717" rIns="91434" bIns="45717"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00152"/>
            <a:ext cx="8229600" cy="3394075"/>
          </a:xfrm>
          <a:prstGeom prst="rect">
            <a:avLst/>
          </a:prstGeom>
        </p:spPr>
        <p:txBody>
          <a:bodyPr vert="horz" lIns="91434" tIns="45717" rIns="91434" bIns="45717"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4" name="日期占位符 3"/>
          <p:cNvSpPr>
            <a:spLocks noGrp="1"/>
          </p:cNvSpPr>
          <p:nvPr>
            <p:ph type="dt" sz="half" idx="2"/>
          </p:nvPr>
        </p:nvSpPr>
        <p:spPr>
          <a:xfrm>
            <a:off x="457201" y="4767265"/>
            <a:ext cx="2133600" cy="274637"/>
          </a:xfrm>
          <a:prstGeom prst="rect">
            <a:avLst/>
          </a:prstGeom>
        </p:spPr>
        <p:txBody>
          <a:bodyPr vert="horz" lIns="91434" tIns="45717" rIns="91434" bIns="45717" rtlCol="0" anchor="ctr"/>
          <a:lstStyle>
            <a:lvl1pPr algn="l" defTabSz="914248">
              <a:defRPr sz="1200">
                <a:solidFill>
                  <a:schemeClr val="tx1"/>
                </a:solidFill>
              </a:defRPr>
            </a:lvl1pPr>
          </a:lstStyle>
          <a:p>
            <a:fld id="{1A5B2B23-E5F0-44D7-A9FF-4B8E82156B39}" type="datetimeFigureOut">
              <a:rPr lang="zh-CN" altLang="en-US" smtClean="0">
                <a:solidFill>
                  <a:prstClr val="black"/>
                </a:solidFill>
              </a:rPr>
              <a:pPr/>
              <a:t>2018/9/18</a:t>
            </a:fld>
            <a:endParaRPr lang="zh-CN" altLang="en-US">
              <a:solidFill>
                <a:prstClr val="black"/>
              </a:solidFill>
            </a:endParaRPr>
          </a:p>
        </p:txBody>
      </p:sp>
      <p:sp>
        <p:nvSpPr>
          <p:cNvPr id="5" name="页脚占位符 4"/>
          <p:cNvSpPr>
            <a:spLocks noGrp="1"/>
          </p:cNvSpPr>
          <p:nvPr>
            <p:ph type="ftr" sz="quarter" idx="3"/>
          </p:nvPr>
        </p:nvSpPr>
        <p:spPr>
          <a:xfrm>
            <a:off x="3124200" y="4767265"/>
            <a:ext cx="2895600" cy="274637"/>
          </a:xfrm>
          <a:prstGeom prst="rect">
            <a:avLst/>
          </a:prstGeom>
        </p:spPr>
        <p:txBody>
          <a:bodyPr vert="horz" lIns="91434" tIns="45717" rIns="91434" bIns="45717" rtlCol="0" anchor="ctr"/>
          <a:lstStyle>
            <a:lvl1pPr algn="ctr" defTabSz="914248">
              <a:defRPr sz="1200">
                <a:solidFill>
                  <a:schemeClr val="tx1"/>
                </a:solidFill>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553201" y="4767265"/>
            <a:ext cx="2133600" cy="274637"/>
          </a:xfrm>
          <a:prstGeom prst="rect">
            <a:avLst/>
          </a:prstGeom>
        </p:spPr>
        <p:txBody>
          <a:bodyPr vert="horz" lIns="91434" tIns="45717" rIns="91434" bIns="45717" rtlCol="0" anchor="ctr"/>
          <a:lstStyle>
            <a:lvl1pPr algn="r" defTabSz="914248">
              <a:defRPr sz="1200">
                <a:solidFill>
                  <a:schemeClr val="tx1"/>
                </a:solidFill>
              </a:defRPr>
            </a:lvl1pPr>
          </a:lstStyle>
          <a:p>
            <a:fld id="{B2563A90-55EF-4D2C-B954-EDF55F24A661}" type="slidenum">
              <a:rPr lang="zh-CN" altLang="en-US" smtClean="0">
                <a:solidFill>
                  <a:prstClr val="black"/>
                </a:solidFill>
              </a:rPr>
              <a:pPr/>
              <a:t>‹#›</a:t>
            </a:fld>
            <a:endParaRPr lang="zh-CN" altLang="en-US">
              <a:solidFill>
                <a:prstClr val="black"/>
              </a:solidFill>
            </a:endParaRPr>
          </a:p>
        </p:txBody>
      </p:sp>
      <p:sp>
        <p:nvSpPr>
          <p:cNvPr id="10" name="Rectangle 86"/>
          <p:cNvSpPr>
            <a:spLocks noChangeArrowheads="1"/>
          </p:cNvSpPr>
          <p:nvPr userDrawn="1"/>
        </p:nvSpPr>
        <p:spPr bwMode="auto">
          <a:xfrm>
            <a:off x="8879380" y="4761726"/>
            <a:ext cx="246145" cy="319548"/>
          </a:xfrm>
          <a:prstGeom prst="rect">
            <a:avLst/>
          </a:prstGeom>
          <a:noFill/>
          <a:ln w="9525">
            <a:noFill/>
            <a:miter lim="800000"/>
            <a:headEnd/>
            <a:tailEnd/>
          </a:ln>
          <a:effectLst/>
        </p:spPr>
        <p:txBody>
          <a:bodyPr lIns="0" tIns="0" rIns="0" bIns="0"/>
          <a:lstStyle/>
          <a:p>
            <a:pPr defTabSz="740813" eaLnBrk="0" hangingPunct="0">
              <a:lnSpc>
                <a:spcPct val="85000"/>
              </a:lnSpc>
            </a:pPr>
            <a:endParaRPr lang="de-DE" sz="1000" dirty="0">
              <a:solidFill>
                <a:prstClr val="black"/>
              </a:solidFill>
              <a:latin typeface="FrutigerNext LT Light" pitchFamily="34" charset="0"/>
              <a:ea typeface="MS PGothic" pitchFamily="34" charset="-128"/>
            </a:endParaRPr>
          </a:p>
          <a:p>
            <a:pPr defTabSz="740813" eaLnBrk="0" hangingPunct="0">
              <a:lnSpc>
                <a:spcPct val="85000"/>
              </a:lnSpc>
            </a:pPr>
            <a:fld id="{E68EC476-442B-4BB7-9603-F1440C241F3D}" type="slidenum">
              <a:rPr lang="de-DE" sz="700">
                <a:solidFill>
                  <a:prstClr val="white">
                    <a:lumMod val="50000"/>
                  </a:prstClr>
                </a:solidFill>
                <a:ea typeface="MS PGothic" pitchFamily="34" charset="-128"/>
                <a:cs typeface="Arial" panose="020B0604020202020204" pitchFamily="34" charset="0"/>
              </a:rPr>
              <a:pPr defTabSz="740813" eaLnBrk="0" hangingPunct="0">
                <a:lnSpc>
                  <a:spcPct val="85000"/>
                </a:lnSpc>
              </a:pPr>
              <a:t>‹#›</a:t>
            </a:fld>
            <a:endParaRPr lang="en-GB" sz="700" dirty="0">
              <a:solidFill>
                <a:prstClr val="white">
                  <a:lumMod val="50000"/>
                </a:prstClr>
              </a:solidFill>
              <a:ea typeface="MS PGothic" pitchFamily="34" charset="-128"/>
              <a:cs typeface="Arial" panose="020B0604020202020204" pitchFamily="34" charset="0"/>
            </a:endParaRPr>
          </a:p>
        </p:txBody>
      </p:sp>
    </p:spTree>
    <p:extLst>
      <p:ext uri="{BB962C8B-B14F-4D97-AF65-F5344CB8AC3E}">
        <p14:creationId xmlns="" xmlns:p14="http://schemas.microsoft.com/office/powerpoint/2010/main" val="10437419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9" r:id="rId12"/>
    <p:sldLayoutId id="2147483690" r:id="rId13"/>
    <p:sldLayoutId id="2147483698" r:id="rId14"/>
    <p:sldLayoutId id="2147483703" r:id="rId15"/>
  </p:sldLayoutIdLst>
  <p:timing>
    <p:tnLst>
      <p:par>
        <p:cTn id="1" dur="indefinite" restart="never" nodeType="tmRoot"/>
      </p:par>
    </p:tnLst>
  </p:timing>
  <p:txStyles>
    <p:titleStyle>
      <a:lvl1pPr algn="l" defTabSz="914248" rtl="0" eaLnBrk="1" latinLnBrk="0" hangingPunct="1">
        <a:spcBef>
          <a:spcPct val="0"/>
        </a:spcBef>
        <a:buNone/>
        <a:defRPr sz="2100" kern="1200">
          <a:solidFill>
            <a:schemeClr val="bg1"/>
          </a:solidFill>
          <a:latin typeface="+mj-lt"/>
          <a:ea typeface="+mj-ea"/>
          <a:cs typeface="+mj-cs"/>
        </a:defRPr>
      </a:lvl1pPr>
    </p:titleStyle>
    <p:bodyStyle>
      <a:lvl1pPr marL="342842" indent="-342842" algn="l" defTabSz="914248" rtl="0" eaLnBrk="1" latinLnBrk="0" hangingPunct="1">
        <a:spcBef>
          <a:spcPct val="20000"/>
        </a:spcBef>
        <a:buFont typeface="Arial" pitchFamily="34" charset="0"/>
        <a:buChar char="•"/>
        <a:defRPr sz="1200" kern="1200">
          <a:solidFill>
            <a:schemeClr val="bg1"/>
          </a:solidFill>
          <a:latin typeface="+mn-lt"/>
          <a:ea typeface="+mn-ea"/>
          <a:cs typeface="+mn-cs"/>
        </a:defRPr>
      </a:lvl1pPr>
      <a:lvl2pPr marL="742826" indent="-285702" algn="l" defTabSz="914248" rtl="0" eaLnBrk="1" latinLnBrk="0" hangingPunct="1">
        <a:spcBef>
          <a:spcPct val="20000"/>
        </a:spcBef>
        <a:buFont typeface="Arial" pitchFamily="34" charset="0"/>
        <a:buChar char="–"/>
        <a:defRPr sz="1000" kern="1200">
          <a:solidFill>
            <a:schemeClr val="bg1"/>
          </a:solidFill>
          <a:latin typeface="+mn-lt"/>
          <a:ea typeface="+mn-ea"/>
          <a:cs typeface="+mn-cs"/>
        </a:defRPr>
      </a:lvl2pPr>
      <a:lvl3pPr marL="1142810" indent="-228562" algn="l" defTabSz="914248" rtl="0" eaLnBrk="1" latinLnBrk="0" hangingPunct="1">
        <a:spcBef>
          <a:spcPct val="20000"/>
        </a:spcBef>
        <a:buFont typeface="Arial" pitchFamily="34" charset="0"/>
        <a:buChar char="•"/>
        <a:defRPr sz="900" kern="1200">
          <a:solidFill>
            <a:schemeClr val="bg1"/>
          </a:solidFill>
          <a:latin typeface="+mn-lt"/>
          <a:ea typeface="+mn-ea"/>
          <a:cs typeface="+mn-cs"/>
        </a:defRPr>
      </a:lvl3pPr>
      <a:lvl4pPr marL="1599934" indent="-228562" algn="l" defTabSz="914248" rtl="0" eaLnBrk="1" latinLnBrk="0" hangingPunct="1">
        <a:spcBef>
          <a:spcPct val="20000"/>
        </a:spcBef>
        <a:buFont typeface="Arial" pitchFamily="34" charset="0"/>
        <a:buChar char="–"/>
        <a:defRPr sz="700" kern="1200">
          <a:solidFill>
            <a:schemeClr val="bg1"/>
          </a:solidFill>
          <a:latin typeface="+mn-lt"/>
          <a:ea typeface="+mn-ea"/>
          <a:cs typeface="+mn-cs"/>
        </a:defRPr>
      </a:lvl4pPr>
      <a:lvl5pPr marL="2057058" indent="-228562" algn="l" defTabSz="914248"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181" indent="-228562"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04" indent="-228562"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28" indent="-228562"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51" indent="-228562" algn="l" defTabSz="914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48" rtl="0" eaLnBrk="1" latinLnBrk="0" hangingPunct="1">
        <a:defRPr sz="1800" kern="1200">
          <a:solidFill>
            <a:schemeClr val="tx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191" y="596"/>
            <a:ext cx="9141619" cy="5142309"/>
          </a:xfrm>
          <a:prstGeom prst="rect">
            <a:avLst/>
          </a:prstGeom>
        </p:spPr>
      </p:pic>
      <p:sp>
        <p:nvSpPr>
          <p:cNvPr id="2" name="标题占位符 1"/>
          <p:cNvSpPr>
            <a:spLocks noGrp="1"/>
          </p:cNvSpPr>
          <p:nvPr>
            <p:ph type="title"/>
          </p:nvPr>
        </p:nvSpPr>
        <p:spPr>
          <a:xfrm>
            <a:off x="414229" y="312732"/>
            <a:ext cx="8315541" cy="36924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p>
            <a:pPr marL="0" lvl="0" algn="l" defTabSz="914149" eaLnBrk="0" hangingPunct="0">
              <a:buClrTx/>
            </a:pPr>
            <a:r>
              <a:rPr lang="zh-CN" altLang="en-US" dirty="0" smtClean="0"/>
              <a:t>单击此处编辑母版标题样式</a:t>
            </a:r>
            <a:endParaRPr lang="zh-CN" altLang="en-US" dirty="0"/>
          </a:p>
        </p:txBody>
      </p:sp>
      <p:sp>
        <p:nvSpPr>
          <p:cNvPr id="10" name="Rectangle 86"/>
          <p:cNvSpPr>
            <a:spLocks noChangeArrowheads="1"/>
          </p:cNvSpPr>
          <p:nvPr userDrawn="1"/>
        </p:nvSpPr>
        <p:spPr bwMode="auto">
          <a:xfrm>
            <a:off x="8879381" y="4761726"/>
            <a:ext cx="246145" cy="319548"/>
          </a:xfrm>
          <a:prstGeom prst="rect">
            <a:avLst/>
          </a:prstGeom>
          <a:noFill/>
          <a:ln w="9525">
            <a:noFill/>
            <a:miter lim="800000"/>
            <a:headEnd/>
            <a:tailEnd/>
          </a:ln>
          <a:effectLst/>
        </p:spPr>
        <p:txBody>
          <a:bodyPr lIns="0" tIns="0" rIns="0" bIns="0"/>
          <a:lstStyle/>
          <a:p>
            <a:pPr defTabSz="740837" eaLnBrk="0" hangingPunct="0">
              <a:lnSpc>
                <a:spcPct val="85000"/>
              </a:lnSpc>
            </a:pPr>
            <a:endParaRPr lang="de-DE" sz="1000" dirty="0">
              <a:solidFill>
                <a:prstClr val="black"/>
              </a:solidFill>
              <a:latin typeface="FrutigerNext LT Light" pitchFamily="34" charset="0"/>
              <a:ea typeface="MS PGothic" pitchFamily="34" charset="-128"/>
            </a:endParaRPr>
          </a:p>
          <a:p>
            <a:pPr defTabSz="740837" eaLnBrk="0" hangingPunct="0">
              <a:lnSpc>
                <a:spcPct val="85000"/>
              </a:lnSpc>
            </a:pPr>
            <a:fld id="{E68EC476-442B-4BB7-9603-F1440C241F3D}" type="slidenum">
              <a:rPr lang="de-DE" sz="700" smtClean="0">
                <a:solidFill>
                  <a:prstClr val="white">
                    <a:lumMod val="50000"/>
                  </a:prstClr>
                </a:solidFill>
                <a:ea typeface="MS PGothic" pitchFamily="34" charset="-128"/>
                <a:cs typeface="Arial" panose="020B0604020202020204" pitchFamily="34" charset="0"/>
              </a:rPr>
              <a:pPr defTabSz="740837" eaLnBrk="0" hangingPunct="0">
                <a:lnSpc>
                  <a:spcPct val="85000"/>
                </a:lnSpc>
              </a:pPr>
              <a:t>‹#›</a:t>
            </a:fld>
            <a:endParaRPr lang="en-GB" sz="700" dirty="0">
              <a:solidFill>
                <a:prstClr val="white">
                  <a:lumMod val="50000"/>
                </a:prstClr>
              </a:solidFill>
              <a:ea typeface="MS PGothic" pitchFamily="34" charset="-128"/>
              <a:cs typeface="Arial" panose="020B0604020202020204" pitchFamily="34" charset="0"/>
            </a:endParaRPr>
          </a:p>
        </p:txBody>
      </p:sp>
    </p:spTree>
    <p:extLst>
      <p:ext uri="{BB962C8B-B14F-4D97-AF65-F5344CB8AC3E}">
        <p14:creationId xmlns="" xmlns:p14="http://schemas.microsoft.com/office/powerpoint/2010/main" val="393510733"/>
      </p:ext>
    </p:extLst>
  </p:cSld>
  <p:clrMap bg1="lt1" tx1="dk1" bg2="lt2" tx2="dk2" accent1="accent1" accent2="accent2" accent3="accent3" accent4="accent4" accent5="accent5" accent6="accent6" hlink="hlink" folHlink="folHlink"/>
  <p:sldLayoutIdLst>
    <p:sldLayoutId id="2147483684" r:id="rId1"/>
    <p:sldLayoutId id="2147483685" r:id="rId2"/>
  </p:sldLayoutIdLst>
  <p:timing>
    <p:tnLst>
      <p:par>
        <p:cTn id="1" dur="indefinite" restart="never" nodeType="tmRoot"/>
      </p:par>
    </p:tnLst>
  </p:timing>
  <p:txStyles>
    <p:titleStyle>
      <a:lvl1pPr algn="ctr" defTabSz="914278" rtl="0" eaLnBrk="1" latinLnBrk="0" hangingPunct="1">
        <a:spcBef>
          <a:spcPct val="0"/>
        </a:spcBef>
        <a:buNone/>
        <a:defRPr kumimoji="1" lang="zh-CN" altLang="en-US" sz="2400" b="0" kern="1200" dirty="0">
          <a:ln w="10541" cmpd="sng">
            <a:noFill/>
            <a:prstDash val="solid"/>
          </a:ln>
          <a:solidFill>
            <a:schemeClr val="bg1"/>
          </a:solidFill>
          <a:effectLst/>
          <a:latin typeface="+mj-lt"/>
          <a:ea typeface="微软雅黑"/>
          <a:cs typeface="Arial" pitchFamily="34" charset="0"/>
        </a:defRPr>
      </a:lvl1pPr>
    </p:titleStyle>
    <p:bodyStyle>
      <a:lvl1pPr marL="342854" indent="-342854" algn="l" defTabSz="914278"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850" indent="-285712" algn="l" defTabSz="914278"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2847" indent="-228570" algn="l" defTabSz="914278"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599986" indent="-228570" algn="l" defTabSz="914278"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126" indent="-228570" algn="l" defTabSz="914278"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265"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03"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42"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81"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78" rtl="0" eaLnBrk="1" latinLnBrk="0" hangingPunct="1">
        <a:defRPr sz="1800" kern="1200">
          <a:solidFill>
            <a:schemeClr val="tx1"/>
          </a:solidFill>
          <a:latin typeface="+mn-lt"/>
          <a:ea typeface="+mn-ea"/>
          <a:cs typeface="+mn-cs"/>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eg"/></Relationships>
</file>

<file path=ppt/slides/_rels/slide13.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2.xml"/><Relationship Id="rId16"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e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80.jpeg"/><Relationship Id="rId18" Type="http://schemas.openxmlformats.org/officeDocument/2006/relationships/image" Target="../media/image109.gif"/><Relationship Id="rId3" Type="http://schemas.openxmlformats.org/officeDocument/2006/relationships/image" Target="../media/image96.gif"/><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08.png"/><Relationship Id="rId2" Type="http://schemas.openxmlformats.org/officeDocument/2006/relationships/image" Target="../media/image95.gif"/><Relationship Id="rId16" Type="http://schemas.openxmlformats.org/officeDocument/2006/relationships/image" Target="../media/image76.jpeg"/><Relationship Id="rId20"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image" Target="../media/image99.gif"/><Relationship Id="rId11" Type="http://schemas.openxmlformats.org/officeDocument/2006/relationships/image" Target="../media/image104.png"/><Relationship Id="rId5" Type="http://schemas.openxmlformats.org/officeDocument/2006/relationships/image" Target="../media/image98.gif"/><Relationship Id="rId15" Type="http://schemas.openxmlformats.org/officeDocument/2006/relationships/image" Target="../media/image107.png"/><Relationship Id="rId10" Type="http://schemas.openxmlformats.org/officeDocument/2006/relationships/image" Target="../media/image103.png"/><Relationship Id="rId19" Type="http://schemas.openxmlformats.org/officeDocument/2006/relationships/image" Target="../media/image110.jpeg"/><Relationship Id="rId4" Type="http://schemas.openxmlformats.org/officeDocument/2006/relationships/image" Target="../media/image97.gif"/><Relationship Id="rId9" Type="http://schemas.openxmlformats.org/officeDocument/2006/relationships/image" Target="../media/image102.png"/><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video" Target="../media/media1.mp4"/><Relationship Id="rId11" Type="http://schemas.openxmlformats.org/officeDocument/2006/relationships/image" Target="../media/image14.png"/><Relationship Id="rId10" Type="http://schemas.microsoft.com/office/2007/relationships/media"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notesSlide" Target="../notesSlides/notesSlide6.xml"/><Relationship Id="rId21" Type="http://schemas.microsoft.com/office/2007/relationships/media" Target="../media/media2.mp4"/><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slideLayout" Target="../slideLayouts/slideLayout11.xml"/><Relationship Id="rId16" Type="http://schemas.openxmlformats.org/officeDocument/2006/relationships/image" Target="../media/image38.emf"/><Relationship Id="rId20" Type="http://schemas.openxmlformats.org/officeDocument/2006/relationships/image" Target="../media/image42.png"/><Relationship Id="rId1" Type="http://schemas.openxmlformats.org/officeDocument/2006/relationships/video" Target="../media/media2.mp4"/><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24.png"/><Relationship Id="rId22"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png"/><Relationship Id="rId12" Type="http://schemas.openxmlformats.org/officeDocument/2006/relationships/image" Target="../media/image49.jpeg"/><Relationship Id="rId2" Type="http://schemas.openxmlformats.org/officeDocument/2006/relationships/video" Target="NULL" TargetMode="External"/><Relationship Id="rId1" Type="http://schemas.openxmlformats.org/officeDocument/2006/relationships/video" Target="../media/media3.mp4"/><Relationship Id="rId6" Type="http://schemas.microsoft.com/office/2007/relationships/media" Target="../media/media3.mp4"/><Relationship Id="rId11" Type="http://schemas.openxmlformats.org/officeDocument/2006/relationships/image" Target="../media/image48.png"/><Relationship Id="rId5" Type="http://schemas.openxmlformats.org/officeDocument/2006/relationships/image" Target="../media/image44.gif"/><Relationship Id="rId10" Type="http://schemas.openxmlformats.org/officeDocument/2006/relationships/image" Target="../media/image47.png"/><Relationship Id="rId4" Type="http://schemas.openxmlformats.org/officeDocument/2006/relationships/notesSlide" Target="../notesSlides/notesSlide7.xml"/><Relationship Id="rId9" Type="http://schemas.microsoft.com/office/2007/relationships/media" Target="../media/media4.mp4"/></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4.png"/><Relationship Id="rId18" Type="http://schemas.openxmlformats.org/officeDocument/2006/relationships/image" Target="../media/image62.png"/><Relationship Id="rId3" Type="http://schemas.openxmlformats.org/officeDocument/2006/relationships/image" Target="../media/image50.jpeg"/><Relationship Id="rId7" Type="http://schemas.microsoft.com/office/2007/relationships/hdphoto" Target="../media/hdphoto3.wdp"/><Relationship Id="rId12" Type="http://schemas.openxmlformats.org/officeDocument/2006/relationships/image" Target="../media/image57.png"/><Relationship Id="rId17" Type="http://schemas.openxmlformats.org/officeDocument/2006/relationships/image" Target="../media/image61.jpeg"/><Relationship Id="rId2" Type="http://schemas.openxmlformats.org/officeDocument/2006/relationships/notesSlide" Target="../notesSlides/notesSlide8.xml"/><Relationship Id="rId16"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NULL"/><Relationship Id="rId11" Type="http://schemas.openxmlformats.org/officeDocument/2006/relationships/image" Target="../media/image56.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1560" y="1347614"/>
            <a:ext cx="8244408" cy="523220"/>
          </a:xfrm>
          <a:prstGeom prst="rect">
            <a:avLst/>
          </a:prstGeom>
          <a:noFill/>
        </p:spPr>
        <p:txBody>
          <a:bodyPr wrap="square" rtlCol="0">
            <a:spAutoFit/>
          </a:bodyPr>
          <a:lstStyle/>
          <a:p>
            <a:pPr algn="ctr" defTabSz="1219444">
              <a:spcBef>
                <a:spcPts val="600"/>
              </a:spcBef>
            </a:pPr>
            <a:r>
              <a:rPr lang="en-US" altLang="zh-CN" sz="2800" b="1" dirty="0">
                <a:solidFill>
                  <a:srgbClr val="FFC000"/>
                </a:solidFill>
                <a:latin typeface="Akkurat Pro" pitchFamily="34" charset="0"/>
              </a:rPr>
              <a:t>5G is Now</a:t>
            </a:r>
            <a:r>
              <a:rPr lang="en-US" altLang="zh-CN" sz="2800" b="1" dirty="0">
                <a:solidFill>
                  <a:schemeClr val="bg1"/>
                </a:solidFill>
                <a:latin typeface="Akkurat Pro" pitchFamily="34" charset="0"/>
              </a:rPr>
              <a:t>, Sailing to New eMBB </a:t>
            </a:r>
            <a:r>
              <a:rPr lang="en-US" altLang="zh-CN" sz="2800" b="1" dirty="0" smtClean="0">
                <a:solidFill>
                  <a:schemeClr val="bg1"/>
                </a:solidFill>
                <a:latin typeface="Akkurat Pro" pitchFamily="34" charset="0"/>
              </a:rPr>
              <a:t>Horizons</a:t>
            </a:r>
            <a:endParaRPr lang="en-US" altLang="zh-CN" sz="2800" b="1" dirty="0">
              <a:solidFill>
                <a:schemeClr val="bg1"/>
              </a:solidFill>
              <a:latin typeface="Akkurat Pro" pitchFamily="34" charset="0"/>
            </a:endParaRP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35896" y="483518"/>
            <a:ext cx="1348559" cy="360000"/>
          </a:xfrm>
          <a:prstGeom prst="rect">
            <a:avLst/>
          </a:prstGeom>
        </p:spPr>
      </p:pic>
      <p:sp>
        <p:nvSpPr>
          <p:cNvPr id="12" name="TextBox 8"/>
          <p:cNvSpPr txBox="1"/>
          <p:nvPr/>
        </p:nvSpPr>
        <p:spPr>
          <a:xfrm>
            <a:off x="-1156295" y="4722340"/>
            <a:ext cx="4915375" cy="360612"/>
          </a:xfrm>
          <a:prstGeom prst="rect">
            <a:avLst/>
          </a:prstGeom>
          <a:noFill/>
        </p:spPr>
        <p:txBody>
          <a:bodyPr wrap="square" rtlCol="0" anchor="ctr">
            <a:spAutoFit/>
          </a:bodyPr>
          <a:lstStyle/>
          <a:p>
            <a:pPr algn="ctr">
              <a:lnSpc>
                <a:spcPct val="120000"/>
              </a:lnSpc>
            </a:pPr>
            <a:r>
              <a:rPr lang="pl-PL" altLang="zh-CN" sz="160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lt"/>
              </a:rPr>
              <a:t>Jakub Borkowski</a:t>
            </a:r>
            <a:endParaRPr lang="zh-CN" altLang="en-US" sz="16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801" y="118783"/>
            <a:ext cx="6575979" cy="2467277"/>
          </a:xfrm>
          <a:prstGeom prst="rect">
            <a:avLst/>
          </a:prstGeom>
        </p:spPr>
      </p:pic>
      <p:pic>
        <p:nvPicPr>
          <p:cNvPr id="8" name="Picture 2" descr="C:\Users\C00246132\AppData\Roaming\eSpace_Desktop\UserData\c00246132\imagefiles\3DB92B04-1A21-41F7-9B2F-8E081ACB00AF.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7801" y="2639329"/>
            <a:ext cx="6575979" cy="242376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srcRect l="2876" r="9237" b="2599"/>
          <a:stretch/>
        </p:blipFill>
        <p:spPr>
          <a:xfrm>
            <a:off x="6712067" y="123477"/>
            <a:ext cx="2468927" cy="4922655"/>
          </a:xfrm>
          <a:prstGeom prst="rect">
            <a:avLst/>
          </a:prstGeom>
        </p:spPr>
      </p:pic>
      <p:sp>
        <p:nvSpPr>
          <p:cNvPr id="10" name="Rectangle 9"/>
          <p:cNvSpPr/>
          <p:nvPr/>
        </p:nvSpPr>
        <p:spPr>
          <a:xfrm>
            <a:off x="6804248" y="1131590"/>
            <a:ext cx="843218" cy="684775"/>
          </a:xfrm>
          <a:prstGeom prst="rect">
            <a:avLst/>
          </a:prstGeom>
        </p:spPr>
        <p:txBody>
          <a:bodyPr wrap="square" lIns="68553" tIns="34276" rIns="68553" bIns="34276">
            <a:spAutoFit/>
          </a:bodyPr>
          <a:lstStyle/>
          <a:p>
            <a:r>
              <a:rPr lang="pl-PL" altLang="zh-CN" sz="1000" smtClean="0">
                <a:solidFill>
                  <a:srgbClr val="333333"/>
                </a:solidFill>
              </a:rPr>
              <a:t>1300+ </a:t>
            </a:r>
            <a:r>
              <a:rPr lang="en-US" altLang="zh-CN" sz="1000" smtClean="0">
                <a:solidFill>
                  <a:srgbClr val="333333"/>
                </a:solidFill>
              </a:rPr>
              <a:t>Fish </a:t>
            </a:r>
            <a:r>
              <a:rPr lang="en-US" altLang="zh-CN" sz="1000" dirty="0" smtClean="0">
                <a:solidFill>
                  <a:srgbClr val="333333"/>
                </a:solidFill>
              </a:rPr>
              <a:t>Farm Locations in Norway</a:t>
            </a:r>
            <a:endParaRPr lang="zh-CN" altLang="en-US" sz="1000" dirty="0"/>
          </a:p>
        </p:txBody>
      </p:sp>
      <p:grpSp>
        <p:nvGrpSpPr>
          <p:cNvPr id="27" name="Group 26"/>
          <p:cNvGrpSpPr/>
          <p:nvPr/>
        </p:nvGrpSpPr>
        <p:grpSpPr>
          <a:xfrm>
            <a:off x="611560" y="1131590"/>
            <a:ext cx="5760640" cy="2952328"/>
            <a:chOff x="611560" y="1131590"/>
            <a:chExt cx="5760640" cy="2952328"/>
          </a:xfrm>
        </p:grpSpPr>
        <p:sp>
          <p:nvSpPr>
            <p:cNvPr id="11" name="Rectangle 10"/>
            <p:cNvSpPr/>
            <p:nvPr/>
          </p:nvSpPr>
          <p:spPr>
            <a:xfrm>
              <a:off x="611560" y="1131590"/>
              <a:ext cx="5760640"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6" cstate="print"/>
            <a:srcRect/>
            <a:stretch>
              <a:fillRect/>
            </a:stretch>
          </p:blipFill>
          <p:spPr bwMode="auto">
            <a:xfrm>
              <a:off x="683568" y="1275606"/>
              <a:ext cx="5682764" cy="2671614"/>
            </a:xfrm>
            <a:prstGeom prst="rect">
              <a:avLst/>
            </a:prstGeom>
            <a:noFill/>
            <a:ln w="9525">
              <a:noFill/>
              <a:miter lim="800000"/>
              <a:headEnd/>
              <a:tailEnd/>
            </a:ln>
          </p:spPr>
        </p:pic>
      </p:grpSp>
      <p:pic>
        <p:nvPicPr>
          <p:cNvPr id="5124" name="Picture 4" descr="Image result for telenor logo"/>
          <p:cNvPicPr>
            <a:picLocks noChangeAspect="1" noChangeArrowheads="1"/>
          </p:cNvPicPr>
          <p:nvPr/>
        </p:nvPicPr>
        <p:blipFill>
          <a:blip r:embed="rId7" cstate="print"/>
          <a:srcRect/>
          <a:stretch>
            <a:fillRect/>
          </a:stretch>
        </p:blipFill>
        <p:spPr bwMode="auto">
          <a:xfrm>
            <a:off x="6732240" y="195486"/>
            <a:ext cx="1270677" cy="560885"/>
          </a:xfrm>
          <a:prstGeom prst="rect">
            <a:avLst/>
          </a:prstGeom>
          <a:noFill/>
        </p:spPr>
      </p:pic>
      <p:pic>
        <p:nvPicPr>
          <p:cNvPr id="25" name="Picture 4" descr="C:\Users\C00246132\AppData\Roaming\eSpace_Desktop\UserData\c00246132\imagefiles\0085FC6D-B8C6-4D99-BCF9-30BC15C79A42.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949666" y="3363838"/>
            <a:ext cx="1194334" cy="1666617"/>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Rectangle 25"/>
          <p:cNvSpPr/>
          <p:nvPr/>
        </p:nvSpPr>
        <p:spPr>
          <a:xfrm>
            <a:off x="8172400" y="2787774"/>
            <a:ext cx="843218" cy="376998"/>
          </a:xfrm>
          <a:prstGeom prst="rect">
            <a:avLst/>
          </a:prstGeom>
        </p:spPr>
        <p:txBody>
          <a:bodyPr wrap="square" lIns="68553" tIns="34276" rIns="68553" bIns="34276">
            <a:spAutoFit/>
          </a:bodyPr>
          <a:lstStyle/>
          <a:p>
            <a:r>
              <a:rPr lang="pl-PL" altLang="zh-CN" sz="1000" smtClean="0">
                <a:solidFill>
                  <a:srgbClr val="333333"/>
                </a:solidFill>
              </a:rPr>
              <a:t>5G Antenna Solution</a:t>
            </a:r>
            <a:endParaRPr lang="zh-CN" altLang="en-US" sz="1000" dirty="0"/>
          </a:p>
        </p:txBody>
      </p:sp>
      <p:sp>
        <p:nvSpPr>
          <p:cNvPr id="28" name="Title 2"/>
          <p:cNvSpPr txBox="1">
            <a:spLocks/>
          </p:cNvSpPr>
          <p:nvPr/>
        </p:nvSpPr>
        <p:spPr>
          <a:xfrm>
            <a:off x="107504" y="123478"/>
            <a:ext cx="6048672" cy="432048"/>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200" b="0" i="0" u="none" strike="noStrike" kern="1200" cap="none" spc="0" normalizeH="0" baseline="0" noProof="0" smtClean="0">
                <a:ln>
                  <a:noFill/>
                </a:ln>
                <a:solidFill>
                  <a:schemeClr val="tx1"/>
                </a:solidFill>
                <a:effectLst/>
                <a:uLnTx/>
                <a:uFillTx/>
                <a:latin typeface="+mj-lt"/>
                <a:ea typeface="+mj-ea"/>
                <a:cs typeface="+mj-cs"/>
              </a:rPr>
              <a:t>5G- Powered Fish Farm with Telenor Norway</a:t>
            </a:r>
            <a:endParaRPr kumimoji="0" lang="en-US" sz="2200" b="0" i="0" u="none" strike="noStrike" kern="1200" cap="none" spc="0" normalizeH="0" baseline="0" noProof="0">
              <a:ln>
                <a:noFill/>
              </a:ln>
              <a:solidFill>
                <a:schemeClr val="tx1"/>
              </a:solidFill>
              <a:effectLst/>
              <a:uLnTx/>
              <a:uFillTx/>
              <a:latin typeface="Akkurat Pro"/>
              <a:ea typeface="+mj-ea"/>
              <a:cs typeface="+mj-cs"/>
            </a:endParaRPr>
          </a:p>
        </p:txBody>
      </p:sp>
    </p:spTree>
    <p:extLst>
      <p:ext uri="{BB962C8B-B14F-4D97-AF65-F5344CB8AC3E}">
        <p14:creationId xmlns="" xmlns:p14="http://schemas.microsoft.com/office/powerpoint/2010/main" val="390194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p:cNvSpPr/>
          <p:nvPr/>
        </p:nvSpPr>
        <p:spPr>
          <a:xfrm>
            <a:off x="3692337" y="748336"/>
            <a:ext cx="2418929" cy="4212116"/>
          </a:xfrm>
          <a:prstGeom prst="rect">
            <a:avLst/>
          </a:prstGeom>
          <a:solidFill>
            <a:srgbClr val="26103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32" name="Rectangle 131"/>
          <p:cNvSpPr/>
          <p:nvPr/>
        </p:nvSpPr>
        <p:spPr>
          <a:xfrm>
            <a:off x="6099692" y="754261"/>
            <a:ext cx="2728325" cy="4212116"/>
          </a:xfrm>
          <a:prstGeom prst="rect">
            <a:avLst/>
          </a:prstGeom>
          <a:solidFill>
            <a:srgbClr val="030E2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30" name="Rectangle 129"/>
          <p:cNvSpPr/>
          <p:nvPr/>
        </p:nvSpPr>
        <p:spPr>
          <a:xfrm>
            <a:off x="1263569" y="742413"/>
            <a:ext cx="2418929" cy="4212116"/>
          </a:xfrm>
          <a:prstGeom prst="rect">
            <a:avLst/>
          </a:prstGeom>
          <a:solidFill>
            <a:srgbClr val="030E2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2" name="Title 1"/>
          <p:cNvSpPr>
            <a:spLocks noGrp="1"/>
          </p:cNvSpPr>
          <p:nvPr>
            <p:ph type="ctrTitle"/>
          </p:nvPr>
        </p:nvSpPr>
        <p:spPr/>
        <p:txBody>
          <a:bodyPr/>
          <a:lstStyle/>
          <a:p>
            <a:r>
              <a:rPr lang="en-US" dirty="0">
                <a:latin typeface="Akkurat Pro" panose="020B0504020101020102"/>
                <a:ea typeface="Segoe UI" panose="020B0502040204020203" pitchFamily="34" charset="0"/>
                <a:cs typeface="Arial" panose="020B0604020202020204" pitchFamily="34" charset="0"/>
              </a:rPr>
              <a:t>S</a:t>
            </a:r>
            <a:r>
              <a:rPr lang="en-US" altLang="zh-CN" dirty="0">
                <a:latin typeface="Akkurat Pro" panose="020B0504020101020102"/>
                <a:ea typeface="Segoe UI" panose="020B0502040204020203" pitchFamily="34" charset="0"/>
                <a:cs typeface="Arial" panose="020B0604020202020204" pitchFamily="34" charset="0"/>
              </a:rPr>
              <a:t>ervice Experience Requirement Evolution </a:t>
            </a:r>
            <a:endParaRPr lang="en-US" dirty="0">
              <a:latin typeface="Akkurat Pro" panose="020B0504020101020102"/>
              <a:ea typeface="Segoe UI" panose="020B0502040204020203" pitchFamily="34" charset="0"/>
              <a:cs typeface="Arial" panose="020B0604020202020204" pitchFamily="34" charset="0"/>
            </a:endParaRPr>
          </a:p>
        </p:txBody>
      </p:sp>
      <p:sp>
        <p:nvSpPr>
          <p:cNvPr id="7" name="TextBox 6"/>
          <p:cNvSpPr txBox="1"/>
          <p:nvPr/>
        </p:nvSpPr>
        <p:spPr>
          <a:xfrm>
            <a:off x="444549" y="1211094"/>
            <a:ext cx="895171" cy="230832"/>
          </a:xfrm>
          <a:prstGeom prst="rect">
            <a:avLst/>
          </a:prstGeom>
          <a:noFill/>
        </p:spPr>
        <p:txBody>
          <a:bodyPr vert="horz" wrap="square" lIns="26931" tIns="0" rIns="26931" bIns="0" rtlCol="0">
            <a:spAutoFit/>
          </a:bodyPr>
          <a:lstStyle/>
          <a:p>
            <a:pPr algn="ctr" defTabSz="912186"/>
            <a:r>
              <a:rPr lang="en-US" sz="1500" dirty="0">
                <a:solidFill>
                  <a:prstClr val="white"/>
                </a:solidFill>
                <a:latin typeface="Akkurat Pro" panose="020B0504020101020102"/>
                <a:ea typeface="微软雅黑"/>
              </a:rPr>
              <a:t>L</a:t>
            </a:r>
            <a:r>
              <a:rPr lang="en-US" altLang="zh-CN" sz="1500" dirty="0">
                <a:solidFill>
                  <a:prstClr val="white"/>
                </a:solidFill>
                <a:latin typeface="Akkurat Pro" panose="020B0504020101020102"/>
                <a:ea typeface="微软雅黑"/>
              </a:rPr>
              <a:t>atency</a:t>
            </a:r>
            <a:endParaRPr lang="en-US" sz="1500" dirty="0">
              <a:solidFill>
                <a:prstClr val="white"/>
              </a:solidFill>
              <a:latin typeface="Akkurat Pro" panose="020B0504020101020102"/>
              <a:ea typeface="微软雅黑"/>
            </a:endParaRPr>
          </a:p>
        </p:txBody>
      </p:sp>
      <p:sp>
        <p:nvSpPr>
          <p:cNvPr id="8" name="TextBox 7"/>
          <p:cNvSpPr txBox="1"/>
          <p:nvPr/>
        </p:nvSpPr>
        <p:spPr>
          <a:xfrm>
            <a:off x="428197" y="2598910"/>
            <a:ext cx="895171" cy="461665"/>
          </a:xfrm>
          <a:prstGeom prst="rect">
            <a:avLst/>
          </a:prstGeom>
          <a:noFill/>
        </p:spPr>
        <p:txBody>
          <a:bodyPr vert="horz" wrap="square" lIns="26931" tIns="0" rIns="26931" bIns="0" rtlCol="0">
            <a:spAutoFit/>
          </a:bodyPr>
          <a:lstStyle/>
          <a:p>
            <a:pPr algn="ctr" defTabSz="912186"/>
            <a:r>
              <a:rPr lang="en-US" sz="1500" dirty="0">
                <a:solidFill>
                  <a:prstClr val="white"/>
                </a:solidFill>
                <a:latin typeface="Akkurat Pro" panose="020B0504020101020102"/>
                <a:ea typeface="微软雅黑"/>
              </a:rPr>
              <a:t>DL S</a:t>
            </a:r>
            <a:r>
              <a:rPr lang="en-US" altLang="zh-CN" sz="1500" dirty="0">
                <a:solidFill>
                  <a:prstClr val="white"/>
                </a:solidFill>
                <a:latin typeface="Akkurat Pro" panose="020B0504020101020102"/>
                <a:ea typeface="微软雅黑"/>
              </a:rPr>
              <a:t>peed</a:t>
            </a:r>
            <a:endParaRPr lang="en-US" sz="1500" dirty="0">
              <a:solidFill>
                <a:prstClr val="white"/>
              </a:solidFill>
              <a:latin typeface="Akkurat Pro" panose="020B0504020101020102"/>
              <a:ea typeface="微软雅黑"/>
            </a:endParaRPr>
          </a:p>
        </p:txBody>
      </p:sp>
      <p:sp>
        <p:nvSpPr>
          <p:cNvPr id="9" name="TextBox 8"/>
          <p:cNvSpPr txBox="1"/>
          <p:nvPr/>
        </p:nvSpPr>
        <p:spPr>
          <a:xfrm>
            <a:off x="428197" y="3387108"/>
            <a:ext cx="895171" cy="461665"/>
          </a:xfrm>
          <a:prstGeom prst="rect">
            <a:avLst/>
          </a:prstGeom>
          <a:noFill/>
        </p:spPr>
        <p:txBody>
          <a:bodyPr vert="horz" wrap="square" lIns="26931" tIns="0" rIns="26931" bIns="0" rtlCol="0">
            <a:spAutoFit/>
          </a:bodyPr>
          <a:lstStyle/>
          <a:p>
            <a:pPr algn="ctr" defTabSz="912186"/>
            <a:r>
              <a:rPr lang="en-US" sz="1500" dirty="0">
                <a:solidFill>
                  <a:prstClr val="white"/>
                </a:solidFill>
                <a:latin typeface="Akkurat Pro" panose="020B0504020101020102"/>
                <a:ea typeface="微软雅黑"/>
              </a:rPr>
              <a:t>UL S</a:t>
            </a:r>
            <a:r>
              <a:rPr lang="en-US" altLang="zh-CN" sz="1500" dirty="0">
                <a:solidFill>
                  <a:prstClr val="white"/>
                </a:solidFill>
                <a:latin typeface="Akkurat Pro" panose="020B0504020101020102"/>
                <a:ea typeface="微软雅黑"/>
              </a:rPr>
              <a:t>peed</a:t>
            </a:r>
            <a:endParaRPr lang="en-US" sz="1500" dirty="0">
              <a:solidFill>
                <a:prstClr val="white"/>
              </a:solidFill>
              <a:latin typeface="Akkurat Pro" panose="020B0504020101020102"/>
              <a:ea typeface="微软雅黑"/>
            </a:endParaRPr>
          </a:p>
        </p:txBody>
      </p:sp>
      <p:sp>
        <p:nvSpPr>
          <p:cNvPr id="14" name="Freeform 13"/>
          <p:cNvSpPr/>
          <p:nvPr/>
        </p:nvSpPr>
        <p:spPr>
          <a:xfrm>
            <a:off x="1288958" y="1291435"/>
            <a:ext cx="7190941" cy="1801156"/>
          </a:xfrm>
          <a:custGeom>
            <a:avLst/>
            <a:gdLst>
              <a:gd name="connsiteX0" fmla="*/ 0 w 9595413"/>
              <a:gd name="connsiteY0" fmla="*/ 0 h 2368952"/>
              <a:gd name="connsiteX1" fmla="*/ 3206188 w 9595413"/>
              <a:gd name="connsiteY1" fmla="*/ 509286 h 2368952"/>
              <a:gd name="connsiteX2" fmla="*/ 4803494 w 9595413"/>
              <a:gd name="connsiteY2" fmla="*/ 1574157 h 2368952"/>
              <a:gd name="connsiteX3" fmla="*/ 6447099 w 9595413"/>
              <a:gd name="connsiteY3" fmla="*/ 2245489 h 2368952"/>
              <a:gd name="connsiteX4" fmla="*/ 7940233 w 9595413"/>
              <a:gd name="connsiteY4" fmla="*/ 2314937 h 2368952"/>
              <a:gd name="connsiteX5" fmla="*/ 9595413 w 9595413"/>
              <a:gd name="connsiteY5" fmla="*/ 2314937 h 236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5413" h="2368952">
                <a:moveTo>
                  <a:pt x="0" y="0"/>
                </a:moveTo>
                <a:cubicBezTo>
                  <a:pt x="1202803" y="123463"/>
                  <a:pt x="2405606" y="246927"/>
                  <a:pt x="3206188" y="509286"/>
                </a:cubicBezTo>
                <a:cubicBezTo>
                  <a:pt x="4006770" y="771645"/>
                  <a:pt x="4263342" y="1284790"/>
                  <a:pt x="4803494" y="1574157"/>
                </a:cubicBezTo>
                <a:cubicBezTo>
                  <a:pt x="5343646" y="1863524"/>
                  <a:pt x="5924309" y="2122026"/>
                  <a:pt x="6447099" y="2245489"/>
                </a:cubicBezTo>
                <a:cubicBezTo>
                  <a:pt x="6969889" y="2368952"/>
                  <a:pt x="7415514" y="2303362"/>
                  <a:pt x="7940233" y="2314937"/>
                </a:cubicBezTo>
                <a:cubicBezTo>
                  <a:pt x="8464952" y="2326512"/>
                  <a:pt x="9325337" y="2303362"/>
                  <a:pt x="9595413" y="2314937"/>
                </a:cubicBezTo>
              </a:path>
            </a:pathLst>
          </a:custGeom>
          <a:ln w="190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lIns="68430" tIns="34213" rIns="68430" bIns="34213" rtlCol="0" anchor="ctr"/>
          <a:lstStyle/>
          <a:p>
            <a:pPr algn="ctr" defTabSz="912186"/>
            <a:endParaRPr lang="en-US" sz="2400" dirty="0">
              <a:solidFill>
                <a:prstClr val="black"/>
              </a:solidFill>
              <a:latin typeface="Akkurat Pro" panose="020B0504020101020102"/>
            </a:endParaRPr>
          </a:p>
        </p:txBody>
      </p:sp>
      <p:sp>
        <p:nvSpPr>
          <p:cNvPr id="31" name="Freeform 30"/>
          <p:cNvSpPr/>
          <p:nvPr/>
        </p:nvSpPr>
        <p:spPr>
          <a:xfrm>
            <a:off x="1332326" y="1261430"/>
            <a:ext cx="7182266" cy="1434760"/>
          </a:xfrm>
          <a:custGeom>
            <a:avLst/>
            <a:gdLst>
              <a:gd name="connsiteX0" fmla="*/ 0 w 9583838"/>
              <a:gd name="connsiteY0" fmla="*/ 2558005 h 2558005"/>
              <a:gd name="connsiteX1" fmla="*/ 3159888 w 9583838"/>
              <a:gd name="connsiteY1" fmla="*/ 2210765 h 2558005"/>
              <a:gd name="connsiteX2" fmla="*/ 4757195 w 9583838"/>
              <a:gd name="connsiteY2" fmla="*/ 1608881 h 2558005"/>
              <a:gd name="connsiteX3" fmla="*/ 7674015 w 9583838"/>
              <a:gd name="connsiteY3" fmla="*/ 335666 h 2558005"/>
              <a:gd name="connsiteX4" fmla="*/ 9583838 w 9583838"/>
              <a:gd name="connsiteY4" fmla="*/ 0 h 25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3838" h="2558005">
                <a:moveTo>
                  <a:pt x="0" y="2558005"/>
                </a:moveTo>
                <a:cubicBezTo>
                  <a:pt x="1183511" y="2463478"/>
                  <a:pt x="2367022" y="2368952"/>
                  <a:pt x="3159888" y="2210765"/>
                </a:cubicBezTo>
                <a:cubicBezTo>
                  <a:pt x="3952754" y="2052578"/>
                  <a:pt x="4004841" y="1921397"/>
                  <a:pt x="4757195" y="1608881"/>
                </a:cubicBezTo>
                <a:cubicBezTo>
                  <a:pt x="5509549" y="1296365"/>
                  <a:pt x="6869574" y="603813"/>
                  <a:pt x="7674015" y="335666"/>
                </a:cubicBezTo>
                <a:cubicBezTo>
                  <a:pt x="8478456" y="67519"/>
                  <a:pt x="9031147" y="33759"/>
                  <a:pt x="9583838"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68430" tIns="34213" rIns="68430" bIns="34213" rtlCol="0" anchor="ctr"/>
          <a:lstStyle/>
          <a:p>
            <a:pPr algn="ctr" defTabSz="912186"/>
            <a:endParaRPr lang="en-US" sz="2400" dirty="0">
              <a:solidFill>
                <a:prstClr val="black"/>
              </a:solidFill>
              <a:latin typeface="Akkurat Pro" panose="020B0504020101020102"/>
            </a:endParaRPr>
          </a:p>
        </p:txBody>
      </p:sp>
      <p:sp>
        <p:nvSpPr>
          <p:cNvPr id="40" name="Freeform 39"/>
          <p:cNvSpPr/>
          <p:nvPr/>
        </p:nvSpPr>
        <p:spPr>
          <a:xfrm>
            <a:off x="1335957" y="2261221"/>
            <a:ext cx="7143938" cy="1220519"/>
          </a:xfrm>
          <a:custGeom>
            <a:avLst/>
            <a:gdLst>
              <a:gd name="connsiteX0" fmla="*/ 0 w 9317620"/>
              <a:gd name="connsiteY0" fmla="*/ 2176041 h 2176041"/>
              <a:gd name="connsiteX1" fmla="*/ 2963119 w 9317620"/>
              <a:gd name="connsiteY1" fmla="*/ 2002421 h 2176041"/>
              <a:gd name="connsiteX2" fmla="*/ 4722471 w 9317620"/>
              <a:gd name="connsiteY2" fmla="*/ 1666755 h 2176041"/>
              <a:gd name="connsiteX3" fmla="*/ 6157732 w 9317620"/>
              <a:gd name="connsiteY3" fmla="*/ 914400 h 2176041"/>
              <a:gd name="connsiteX4" fmla="*/ 7535119 w 9317620"/>
              <a:gd name="connsiteY4" fmla="*/ 277793 h 2176041"/>
              <a:gd name="connsiteX5" fmla="*/ 9317620 w 9317620"/>
              <a:gd name="connsiteY5" fmla="*/ 0 h 217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7620" h="2176041">
                <a:moveTo>
                  <a:pt x="0" y="2176041"/>
                </a:moveTo>
                <a:cubicBezTo>
                  <a:pt x="1088020" y="2131671"/>
                  <a:pt x="2176041" y="2087302"/>
                  <a:pt x="2963119" y="2002421"/>
                </a:cubicBezTo>
                <a:cubicBezTo>
                  <a:pt x="3750197" y="1917540"/>
                  <a:pt x="4190036" y="1848092"/>
                  <a:pt x="4722471" y="1666755"/>
                </a:cubicBezTo>
                <a:cubicBezTo>
                  <a:pt x="5254906" y="1485418"/>
                  <a:pt x="5688957" y="1145894"/>
                  <a:pt x="6157732" y="914400"/>
                </a:cubicBezTo>
                <a:cubicBezTo>
                  <a:pt x="6626507" y="682906"/>
                  <a:pt x="7008471" y="430193"/>
                  <a:pt x="7535119" y="277793"/>
                </a:cubicBezTo>
                <a:cubicBezTo>
                  <a:pt x="8061767" y="125393"/>
                  <a:pt x="9001245" y="71377"/>
                  <a:pt x="9317620" y="0"/>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68430" tIns="34213" rIns="68430" bIns="34213" rtlCol="0" anchor="ctr"/>
          <a:lstStyle/>
          <a:p>
            <a:pPr algn="ctr" defTabSz="912186"/>
            <a:endParaRPr lang="en-US" sz="2400" dirty="0">
              <a:solidFill>
                <a:prstClr val="black"/>
              </a:solidFill>
              <a:latin typeface="Akkurat Pro" panose="020B0504020101020102"/>
            </a:endParaRPr>
          </a:p>
        </p:txBody>
      </p:sp>
      <p:grpSp>
        <p:nvGrpSpPr>
          <p:cNvPr id="4" name="Group 5"/>
          <p:cNvGrpSpPr/>
          <p:nvPr/>
        </p:nvGrpSpPr>
        <p:grpSpPr>
          <a:xfrm>
            <a:off x="1736467" y="1320925"/>
            <a:ext cx="1771975" cy="2455239"/>
            <a:chOff x="2313900" y="1761583"/>
            <a:chExt cx="2364479" cy="3274504"/>
          </a:xfrm>
        </p:grpSpPr>
        <p:sp>
          <p:nvSpPr>
            <p:cNvPr id="22" name="TextBox 21"/>
            <p:cNvSpPr txBox="1"/>
            <p:nvPr/>
          </p:nvSpPr>
          <p:spPr>
            <a:xfrm>
              <a:off x="3984726" y="2097046"/>
              <a:ext cx="600493"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00B0F0"/>
                  </a:solidFill>
                  <a:latin typeface="Akkurat Pro" panose="020B0504020101020102"/>
                  <a:ea typeface="微软雅黑"/>
                </a:rPr>
                <a:t>FWA</a:t>
              </a:r>
            </a:p>
            <a:p>
              <a:pPr defTabSz="912186"/>
              <a:r>
                <a:rPr lang="en-US" sz="800" dirty="0">
                  <a:solidFill>
                    <a:prstClr val="white"/>
                  </a:solidFill>
                  <a:latin typeface="Akkurat Pro" panose="020B0504020101020102"/>
                  <a:ea typeface="微软雅黑"/>
                </a:rPr>
                <a:t>30ms</a:t>
              </a:r>
            </a:p>
          </p:txBody>
        </p:sp>
        <p:sp>
          <p:nvSpPr>
            <p:cNvPr id="24" name="TextBox 23"/>
            <p:cNvSpPr txBox="1"/>
            <p:nvPr/>
          </p:nvSpPr>
          <p:spPr>
            <a:xfrm>
              <a:off x="2313900" y="1868746"/>
              <a:ext cx="720079" cy="615714"/>
            </a:xfrm>
            <a:prstGeom prst="rect">
              <a:avLst/>
            </a:prstGeom>
            <a:noFill/>
          </p:spPr>
          <p:txBody>
            <a:bodyPr wrap="square" lIns="0" rIns="0" rtlCol="0">
              <a:spAutoFit/>
            </a:bodyPr>
            <a:lstStyle/>
            <a:p>
              <a:pPr algn="ctr" defTabSz="912186"/>
              <a:r>
                <a:rPr lang="en-US" sz="800" i="1" dirty="0">
                  <a:solidFill>
                    <a:srgbClr val="00B0F0"/>
                  </a:solidFill>
                  <a:latin typeface="Akkurat Pro" panose="020B0504020101020102"/>
                  <a:ea typeface="微软雅黑"/>
                </a:rPr>
                <a:t>4k Video</a:t>
              </a:r>
            </a:p>
            <a:p>
              <a:pPr algn="ctr" defTabSz="912186"/>
              <a:r>
                <a:rPr lang="en-US" sz="800" i="1" dirty="0">
                  <a:solidFill>
                    <a:prstClr val="white"/>
                  </a:solidFill>
                  <a:latin typeface="Akkurat Pro" panose="020B0504020101020102"/>
                  <a:ea typeface="微软雅黑"/>
                </a:rPr>
                <a:t>P</a:t>
              </a:r>
              <a:r>
                <a:rPr lang="en-US" altLang="zh-CN" sz="800" i="1" dirty="0">
                  <a:solidFill>
                    <a:prstClr val="white"/>
                  </a:solidFill>
                  <a:latin typeface="Akkurat Pro" panose="020B0504020101020102"/>
                  <a:ea typeface="微软雅黑"/>
                </a:rPr>
                <a:t>re-VR</a:t>
              </a:r>
              <a:endParaRPr lang="en-US" sz="800" i="1" dirty="0">
                <a:solidFill>
                  <a:prstClr val="white"/>
                </a:solidFill>
                <a:latin typeface="Akkurat Pro" panose="020B0504020101020102"/>
                <a:ea typeface="微软雅黑"/>
              </a:endParaRPr>
            </a:p>
            <a:p>
              <a:pPr algn="ctr" defTabSz="912186"/>
              <a:r>
                <a:rPr lang="en-US" sz="800" i="1" dirty="0">
                  <a:solidFill>
                    <a:prstClr val="white"/>
                  </a:solidFill>
                  <a:latin typeface="Akkurat Pro" panose="020B0504020101020102"/>
                  <a:ea typeface="微软雅黑"/>
                </a:rPr>
                <a:t>40ms</a:t>
              </a:r>
            </a:p>
          </p:txBody>
        </p:sp>
        <p:sp>
          <p:nvSpPr>
            <p:cNvPr id="32" name="TextBox 31"/>
            <p:cNvSpPr txBox="1"/>
            <p:nvPr/>
          </p:nvSpPr>
          <p:spPr>
            <a:xfrm>
              <a:off x="3796942" y="3496967"/>
              <a:ext cx="881437" cy="615714"/>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00B0F0"/>
                  </a:solidFill>
                  <a:latin typeface="Akkurat Pro" panose="020B0504020101020102"/>
                  <a:ea typeface="微软雅黑"/>
                </a:rPr>
                <a:t>VR Live Events</a:t>
              </a:r>
            </a:p>
            <a:p>
              <a:pPr defTabSz="912186"/>
              <a:r>
                <a:rPr lang="en-US" sz="800" dirty="0">
                  <a:solidFill>
                    <a:prstClr val="white"/>
                  </a:solidFill>
                  <a:latin typeface="Akkurat Pro" panose="020B0504020101020102"/>
                  <a:ea typeface="微软雅黑"/>
                </a:rPr>
                <a:t>100Mbps</a:t>
              </a:r>
            </a:p>
          </p:txBody>
        </p:sp>
        <p:sp>
          <p:nvSpPr>
            <p:cNvPr id="34" name="TextBox 33"/>
            <p:cNvSpPr txBox="1"/>
            <p:nvPr/>
          </p:nvSpPr>
          <p:spPr>
            <a:xfrm>
              <a:off x="2313900" y="3558078"/>
              <a:ext cx="720079"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00B0F0"/>
                  </a:solidFill>
                  <a:latin typeface="Akkurat Pro" panose="020B0504020101020102"/>
                  <a:ea typeface="微软雅黑"/>
                </a:rPr>
                <a:t>FWA-IPTV</a:t>
              </a:r>
            </a:p>
            <a:p>
              <a:pPr defTabSz="912186"/>
              <a:r>
                <a:rPr lang="en-US" sz="800" dirty="0">
                  <a:solidFill>
                    <a:prstClr val="white"/>
                  </a:solidFill>
                  <a:latin typeface="Akkurat Pro" panose="020B0504020101020102"/>
                  <a:ea typeface="微软雅黑"/>
                </a:rPr>
                <a:t>70Mbps</a:t>
              </a:r>
            </a:p>
          </p:txBody>
        </p:sp>
        <p:sp>
          <p:nvSpPr>
            <p:cNvPr id="44" name="TextBox 43"/>
            <p:cNvSpPr txBox="1"/>
            <p:nvPr/>
          </p:nvSpPr>
          <p:spPr>
            <a:xfrm>
              <a:off x="3931919" y="4584564"/>
              <a:ext cx="720079"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00B0F0"/>
                  </a:solidFill>
                  <a:latin typeface="Akkurat Pro" panose="020B0504020101020102"/>
                  <a:ea typeface="微软雅黑"/>
                </a:rPr>
                <a:t>FWA</a:t>
              </a:r>
            </a:p>
            <a:p>
              <a:pPr defTabSz="912186"/>
              <a:r>
                <a:rPr lang="en-US" sz="800" dirty="0">
                  <a:solidFill>
                    <a:prstClr val="white"/>
                  </a:solidFill>
                  <a:latin typeface="Akkurat Pro" panose="020B0504020101020102"/>
                  <a:ea typeface="微软雅黑"/>
                </a:rPr>
                <a:t>5Mbps</a:t>
              </a:r>
            </a:p>
          </p:txBody>
        </p:sp>
        <p:sp>
          <p:nvSpPr>
            <p:cNvPr id="52" name="Oval 51"/>
            <p:cNvSpPr/>
            <p:nvPr/>
          </p:nvSpPr>
          <p:spPr>
            <a:xfrm>
              <a:off x="2587149" y="1761583"/>
              <a:ext cx="153098" cy="154479"/>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14" name="Oval 113"/>
            <p:cNvSpPr/>
            <p:nvPr/>
          </p:nvSpPr>
          <p:spPr>
            <a:xfrm>
              <a:off x="4208424" y="2004729"/>
              <a:ext cx="153098" cy="15447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15" name="Oval 114"/>
            <p:cNvSpPr/>
            <p:nvPr/>
          </p:nvSpPr>
          <p:spPr>
            <a:xfrm>
              <a:off x="4208424" y="3346147"/>
              <a:ext cx="153098" cy="15447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16" name="Oval 115"/>
            <p:cNvSpPr/>
            <p:nvPr/>
          </p:nvSpPr>
          <p:spPr>
            <a:xfrm>
              <a:off x="2587149" y="3456302"/>
              <a:ext cx="153098" cy="154479"/>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17" name="Oval 116"/>
            <p:cNvSpPr/>
            <p:nvPr/>
          </p:nvSpPr>
          <p:spPr>
            <a:xfrm>
              <a:off x="4208424" y="4485031"/>
              <a:ext cx="153098" cy="15447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grpSp>
      <p:sp>
        <p:nvSpPr>
          <p:cNvPr id="138" name="TextBox 137"/>
          <p:cNvSpPr txBox="1"/>
          <p:nvPr/>
        </p:nvSpPr>
        <p:spPr>
          <a:xfrm>
            <a:off x="2018768" y="795463"/>
            <a:ext cx="744132" cy="392260"/>
          </a:xfrm>
          <a:prstGeom prst="rect">
            <a:avLst/>
          </a:prstGeom>
          <a:noFill/>
        </p:spPr>
        <p:txBody>
          <a:bodyPr wrap="none" lIns="68430" tIns="34213" rIns="68430" bIns="34213" rtlCol="0">
            <a:spAutoFit/>
          </a:bodyPr>
          <a:lstStyle/>
          <a:p>
            <a:pPr algn="ctr" defTabSz="912186"/>
            <a:r>
              <a:rPr lang="en-US" sz="1200" dirty="0">
                <a:solidFill>
                  <a:srgbClr val="FFC000"/>
                </a:solidFill>
                <a:latin typeface="Akkurat Pro" panose="020B0504020101020102"/>
                <a:ea typeface="微软雅黑"/>
              </a:rPr>
              <a:t>PHASE1</a:t>
            </a:r>
          </a:p>
          <a:p>
            <a:pPr algn="ctr" defTabSz="912186"/>
            <a:r>
              <a:rPr lang="en-US" sz="900" dirty="0">
                <a:solidFill>
                  <a:prstClr val="white"/>
                </a:solidFill>
                <a:latin typeface="Akkurat Pro" panose="020B0504020101020102"/>
                <a:ea typeface="微软雅黑"/>
              </a:rPr>
              <a:t>2018-2019</a:t>
            </a:r>
          </a:p>
        </p:txBody>
      </p:sp>
      <p:sp>
        <p:nvSpPr>
          <p:cNvPr id="139" name="TextBox 138"/>
          <p:cNvSpPr txBox="1"/>
          <p:nvPr/>
        </p:nvSpPr>
        <p:spPr>
          <a:xfrm>
            <a:off x="4522588" y="795463"/>
            <a:ext cx="744132" cy="392260"/>
          </a:xfrm>
          <a:prstGeom prst="rect">
            <a:avLst/>
          </a:prstGeom>
          <a:noFill/>
        </p:spPr>
        <p:txBody>
          <a:bodyPr wrap="none" lIns="68430" tIns="34213" rIns="68430" bIns="34213" rtlCol="0">
            <a:spAutoFit/>
          </a:bodyPr>
          <a:lstStyle/>
          <a:p>
            <a:pPr algn="ctr" defTabSz="912186"/>
            <a:r>
              <a:rPr lang="en-US" sz="1200" dirty="0">
                <a:solidFill>
                  <a:srgbClr val="FFC000"/>
                </a:solidFill>
                <a:latin typeface="Akkurat Pro" panose="020B0504020101020102"/>
                <a:ea typeface="微软雅黑"/>
              </a:rPr>
              <a:t>PHASE2</a:t>
            </a:r>
          </a:p>
          <a:p>
            <a:pPr algn="ctr" defTabSz="912186"/>
            <a:r>
              <a:rPr lang="en-US" sz="900" dirty="0">
                <a:solidFill>
                  <a:prstClr val="white"/>
                </a:solidFill>
                <a:latin typeface="Akkurat Pro" panose="020B0504020101020102"/>
                <a:ea typeface="微软雅黑"/>
              </a:rPr>
              <a:t>2020-2022</a:t>
            </a:r>
          </a:p>
        </p:txBody>
      </p:sp>
      <p:sp>
        <p:nvSpPr>
          <p:cNvPr id="140" name="TextBox 139"/>
          <p:cNvSpPr txBox="1"/>
          <p:nvPr/>
        </p:nvSpPr>
        <p:spPr>
          <a:xfrm>
            <a:off x="7034885" y="795463"/>
            <a:ext cx="744132" cy="392260"/>
          </a:xfrm>
          <a:prstGeom prst="rect">
            <a:avLst/>
          </a:prstGeom>
          <a:noFill/>
        </p:spPr>
        <p:txBody>
          <a:bodyPr wrap="none" lIns="68430" tIns="34213" rIns="68430" bIns="34213" rtlCol="0">
            <a:spAutoFit/>
          </a:bodyPr>
          <a:lstStyle/>
          <a:p>
            <a:pPr algn="ctr" defTabSz="912186"/>
            <a:r>
              <a:rPr lang="en-US" sz="1200" dirty="0">
                <a:solidFill>
                  <a:srgbClr val="FFC000"/>
                </a:solidFill>
                <a:latin typeface="Akkurat Pro" panose="020B0504020101020102"/>
                <a:ea typeface="微软雅黑"/>
              </a:rPr>
              <a:t>PHASE3</a:t>
            </a:r>
          </a:p>
          <a:p>
            <a:pPr algn="ctr" defTabSz="912186"/>
            <a:r>
              <a:rPr lang="en-US" sz="900" dirty="0">
                <a:solidFill>
                  <a:prstClr val="white"/>
                </a:solidFill>
                <a:latin typeface="Akkurat Pro" panose="020B0504020101020102"/>
                <a:ea typeface="微软雅黑"/>
              </a:rPr>
              <a:t>2022~</a:t>
            </a:r>
          </a:p>
        </p:txBody>
      </p:sp>
      <p:cxnSp>
        <p:nvCxnSpPr>
          <p:cNvPr id="142" name="Straight Connector 141"/>
          <p:cNvCxnSpPr/>
          <p:nvPr/>
        </p:nvCxnSpPr>
        <p:spPr>
          <a:xfrm>
            <a:off x="2082467" y="1187768"/>
            <a:ext cx="616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586292" y="1187768"/>
            <a:ext cx="616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098583" y="1187768"/>
            <a:ext cx="616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1339722" y="3793858"/>
            <a:ext cx="2162703" cy="830841"/>
          </a:xfrm>
          <a:prstGeom prst="rect">
            <a:avLst/>
          </a:prstGeom>
          <a:noFill/>
        </p:spPr>
        <p:txBody>
          <a:bodyPr wrap="square" lIns="68430" tIns="34213" rIns="68430" bIns="34213" rtlCol="0">
            <a:spAutoFit/>
          </a:bodyPr>
          <a:lstStyle/>
          <a:p>
            <a:pPr algn="ctr" defTabSz="912186">
              <a:spcAft>
                <a:spcPts val="450"/>
              </a:spcAft>
            </a:pPr>
            <a:r>
              <a:rPr lang="en-US" altLang="zh-CN" sz="1000" dirty="0">
                <a:solidFill>
                  <a:srgbClr val="FFC000"/>
                </a:solidFill>
                <a:effectLst>
                  <a:outerShdw blurRad="38100" dist="38100" dir="2700000" algn="tl">
                    <a:srgbClr val="000000">
                      <a:alpha val="43137"/>
                    </a:srgbClr>
                  </a:outerShdw>
                </a:effectLst>
                <a:latin typeface="Akkurat Pro" panose="020B0504020101020102"/>
                <a:ea typeface="微软雅黑"/>
              </a:rPr>
              <a:t>Strategy Focus</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Service: FWA</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Capability: DL Speed</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Network: Fixed/ Nomadic</a:t>
            </a:r>
            <a:endParaRPr lang="en-US" altLang="zh-CN" sz="800" dirty="0">
              <a:solidFill>
                <a:prstClr val="white"/>
              </a:solidFill>
              <a:effectLst>
                <a:outerShdw blurRad="38100" dist="38100" dir="2700000" algn="tl">
                  <a:srgbClr val="000000">
                    <a:alpha val="43137"/>
                  </a:srgbClr>
                </a:outerShdw>
              </a:effectLst>
              <a:latin typeface="Akkurat Pro" panose="020B0504020101020102"/>
              <a:ea typeface="微软雅黑"/>
            </a:endParaRPr>
          </a:p>
        </p:txBody>
      </p:sp>
      <p:sp>
        <p:nvSpPr>
          <p:cNvPr id="145" name="Rectangle 144"/>
          <p:cNvSpPr/>
          <p:nvPr/>
        </p:nvSpPr>
        <p:spPr>
          <a:xfrm>
            <a:off x="1263569" y="3748663"/>
            <a:ext cx="2418929" cy="120587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36" name="TextBox 135"/>
          <p:cNvSpPr txBox="1"/>
          <p:nvPr/>
        </p:nvSpPr>
        <p:spPr>
          <a:xfrm>
            <a:off x="3701866" y="3793858"/>
            <a:ext cx="2407354" cy="830841"/>
          </a:xfrm>
          <a:prstGeom prst="rect">
            <a:avLst/>
          </a:prstGeom>
          <a:noFill/>
        </p:spPr>
        <p:txBody>
          <a:bodyPr wrap="square" lIns="68430" tIns="34213" rIns="68430" bIns="34213" rtlCol="0">
            <a:spAutoFit/>
          </a:bodyPr>
          <a:lstStyle/>
          <a:p>
            <a:pPr algn="ctr" defTabSz="912186">
              <a:spcAft>
                <a:spcPts val="450"/>
              </a:spcAft>
            </a:pPr>
            <a:r>
              <a:rPr lang="en-US" altLang="zh-CN" sz="1000" dirty="0">
                <a:solidFill>
                  <a:srgbClr val="FFC000"/>
                </a:solidFill>
                <a:effectLst>
                  <a:outerShdw blurRad="38100" dist="38100" dir="2700000" algn="tl">
                    <a:srgbClr val="000000">
                      <a:alpha val="43137"/>
                    </a:srgbClr>
                  </a:outerShdw>
                </a:effectLst>
                <a:latin typeface="Akkurat Pro" panose="020B0504020101020102"/>
                <a:ea typeface="微软雅黑"/>
              </a:rPr>
              <a:t>Strategy Focus</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Service: FWA/ </a:t>
            </a:r>
            <a:r>
              <a:rPr lang="en-US" altLang="zh-CN" sz="900" dirty="0" err="1">
                <a:solidFill>
                  <a:prstClr val="white"/>
                </a:solidFill>
                <a:effectLst>
                  <a:outerShdw blurRad="38100" dist="38100" dir="2700000" algn="tl">
                    <a:srgbClr val="000000">
                      <a:alpha val="43137"/>
                    </a:srgbClr>
                  </a:outerShdw>
                </a:effectLst>
                <a:latin typeface="Akkurat Pro" panose="020B0504020101020102"/>
                <a:ea typeface="微软雅黑"/>
              </a:rPr>
              <a:t>eMBB</a:t>
            </a: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 Public</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Capability: Capacity &amp; UL Enhancement</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Network: Nomadic/ Mobile</a:t>
            </a:r>
            <a:endParaRPr lang="en-US" altLang="zh-CN" sz="800" dirty="0">
              <a:solidFill>
                <a:prstClr val="white"/>
              </a:solidFill>
              <a:effectLst>
                <a:outerShdw blurRad="38100" dist="38100" dir="2700000" algn="tl">
                  <a:srgbClr val="000000">
                    <a:alpha val="43137"/>
                  </a:srgbClr>
                </a:outerShdw>
              </a:effectLst>
              <a:latin typeface="Akkurat Pro" panose="020B0504020101020102"/>
              <a:ea typeface="微软雅黑"/>
            </a:endParaRPr>
          </a:p>
        </p:txBody>
      </p:sp>
      <p:sp>
        <p:nvSpPr>
          <p:cNvPr id="146" name="Rectangle 145"/>
          <p:cNvSpPr/>
          <p:nvPr/>
        </p:nvSpPr>
        <p:spPr>
          <a:xfrm>
            <a:off x="3698394" y="3748663"/>
            <a:ext cx="2412883" cy="120587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37" name="TextBox 136"/>
          <p:cNvSpPr txBox="1"/>
          <p:nvPr/>
        </p:nvSpPr>
        <p:spPr>
          <a:xfrm>
            <a:off x="6172916" y="3793858"/>
            <a:ext cx="2608845" cy="830841"/>
          </a:xfrm>
          <a:prstGeom prst="rect">
            <a:avLst/>
          </a:prstGeom>
          <a:noFill/>
        </p:spPr>
        <p:txBody>
          <a:bodyPr wrap="square" lIns="68430" tIns="34213" rIns="68430" bIns="34213" rtlCol="0">
            <a:spAutoFit/>
          </a:bodyPr>
          <a:lstStyle/>
          <a:p>
            <a:pPr algn="ctr" defTabSz="912186">
              <a:spcAft>
                <a:spcPts val="450"/>
              </a:spcAft>
            </a:pPr>
            <a:r>
              <a:rPr lang="en-US" altLang="zh-CN" sz="1000" dirty="0">
                <a:solidFill>
                  <a:srgbClr val="FFC000"/>
                </a:solidFill>
                <a:effectLst>
                  <a:outerShdw blurRad="38100" dist="38100" dir="2700000" algn="tl">
                    <a:srgbClr val="000000">
                      <a:alpha val="43137"/>
                    </a:srgbClr>
                  </a:outerShdw>
                </a:effectLst>
                <a:latin typeface="Akkurat Pro" panose="020B0504020101020102"/>
                <a:ea typeface="微软雅黑"/>
              </a:rPr>
              <a:t>Strategy Focus</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Service: </a:t>
            </a:r>
            <a:r>
              <a:rPr lang="en-US" altLang="zh-CN" sz="900" dirty="0" err="1">
                <a:solidFill>
                  <a:prstClr val="white"/>
                </a:solidFill>
                <a:effectLst>
                  <a:outerShdw blurRad="38100" dist="38100" dir="2700000" algn="tl">
                    <a:srgbClr val="000000">
                      <a:alpha val="43137"/>
                    </a:srgbClr>
                  </a:outerShdw>
                </a:effectLst>
                <a:latin typeface="Akkurat Pro" panose="020B0504020101020102"/>
                <a:ea typeface="微软雅黑"/>
              </a:rPr>
              <a:t>eMBB</a:t>
            </a: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 </a:t>
            </a:r>
            <a:r>
              <a:rPr lang="en-US" altLang="zh-CN" sz="900" dirty="0" err="1">
                <a:solidFill>
                  <a:prstClr val="white"/>
                </a:solidFill>
                <a:effectLst>
                  <a:outerShdw blurRad="38100" dist="38100" dir="2700000" algn="tl">
                    <a:srgbClr val="000000">
                      <a:alpha val="43137"/>
                    </a:srgbClr>
                  </a:outerShdw>
                </a:effectLst>
                <a:latin typeface="Akkurat Pro" panose="020B0504020101020102"/>
                <a:ea typeface="微软雅黑"/>
              </a:rPr>
              <a:t>uRLLC</a:t>
            </a: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 start of </a:t>
            </a:r>
            <a:r>
              <a:rPr lang="en-US" altLang="zh-CN" sz="900" dirty="0" err="1">
                <a:solidFill>
                  <a:prstClr val="white"/>
                </a:solidFill>
                <a:effectLst>
                  <a:outerShdw blurRad="38100" dist="38100" dir="2700000" algn="tl">
                    <a:srgbClr val="000000">
                      <a:alpha val="43137"/>
                    </a:srgbClr>
                  </a:outerShdw>
                </a:effectLst>
                <a:latin typeface="Akkurat Pro" panose="020B0504020101020102"/>
                <a:ea typeface="微软雅黑"/>
              </a:rPr>
              <a:t>mMTC</a:t>
            </a:r>
            <a:endPar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endParaRP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 Capability:  Ultimate DL/UL, Low latency</a:t>
            </a:r>
          </a:p>
          <a:p>
            <a:pPr algn="ctr" defTabSz="912186">
              <a:spcAft>
                <a:spcPts val="450"/>
              </a:spcAft>
            </a:pPr>
            <a:r>
              <a:rPr lang="en-US" altLang="zh-CN" sz="900" dirty="0">
                <a:solidFill>
                  <a:prstClr val="white"/>
                </a:solidFill>
                <a:effectLst>
                  <a:outerShdw blurRad="38100" dist="38100" dir="2700000" algn="tl">
                    <a:srgbClr val="000000">
                      <a:alpha val="43137"/>
                    </a:srgbClr>
                  </a:outerShdw>
                </a:effectLst>
                <a:latin typeface="Akkurat Pro" panose="020B0504020101020102"/>
                <a:ea typeface="微软雅黑"/>
              </a:rPr>
              <a:t>Network: Full Fledged 5G</a:t>
            </a:r>
          </a:p>
        </p:txBody>
      </p:sp>
      <p:sp>
        <p:nvSpPr>
          <p:cNvPr id="147" name="Rectangle 146"/>
          <p:cNvSpPr/>
          <p:nvPr/>
        </p:nvSpPr>
        <p:spPr>
          <a:xfrm>
            <a:off x="6105528" y="3748663"/>
            <a:ext cx="2722486" cy="120587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51" name="Rectangle 150"/>
          <p:cNvSpPr/>
          <p:nvPr/>
        </p:nvSpPr>
        <p:spPr>
          <a:xfrm>
            <a:off x="1266709" y="751899"/>
            <a:ext cx="2429665" cy="420261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52" name="Rectangle 151"/>
          <p:cNvSpPr/>
          <p:nvPr/>
        </p:nvSpPr>
        <p:spPr>
          <a:xfrm>
            <a:off x="3693763" y="751916"/>
            <a:ext cx="2429665" cy="420261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sp>
        <p:nvSpPr>
          <p:cNvPr id="153" name="Rectangle 152"/>
          <p:cNvSpPr/>
          <p:nvPr/>
        </p:nvSpPr>
        <p:spPr>
          <a:xfrm>
            <a:off x="6120549" y="751916"/>
            <a:ext cx="2702113" cy="4202610"/>
          </a:xfrm>
          <a:prstGeom prst="rect">
            <a:avLst/>
          </a:prstGeom>
          <a:no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30" tIns="34213" rIns="68430" bIns="34213" rtlCol="0" anchor="ctr"/>
          <a:lstStyle/>
          <a:p>
            <a:pPr algn="ctr" defTabSz="912186"/>
            <a:endParaRPr lang="en-US" b="0" dirty="0">
              <a:solidFill>
                <a:prstClr val="white"/>
              </a:solidFill>
              <a:latin typeface="Akkurat Pro" panose="020B0504020101020102"/>
            </a:endParaRPr>
          </a:p>
        </p:txBody>
      </p:sp>
      <p:grpSp>
        <p:nvGrpSpPr>
          <p:cNvPr id="5" name="Group 12"/>
          <p:cNvGrpSpPr/>
          <p:nvPr/>
        </p:nvGrpSpPr>
        <p:grpSpPr>
          <a:xfrm>
            <a:off x="6307096" y="1285465"/>
            <a:ext cx="2339841" cy="2240095"/>
            <a:chOff x="8412849" y="1714267"/>
            <a:chExt cx="3122226" cy="2987570"/>
          </a:xfrm>
        </p:grpSpPr>
        <p:sp>
          <p:nvSpPr>
            <p:cNvPr id="20" name="TextBox 19"/>
            <p:cNvSpPr txBox="1"/>
            <p:nvPr/>
          </p:nvSpPr>
          <p:spPr>
            <a:xfrm>
              <a:off x="8420398" y="4086123"/>
              <a:ext cx="910084" cy="615714"/>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Ultimate VR</a:t>
              </a:r>
            </a:p>
            <a:p>
              <a:pPr defTabSz="912186"/>
              <a:r>
                <a:rPr lang="en-US" sz="800" dirty="0" err="1">
                  <a:solidFill>
                    <a:srgbClr val="F79646">
                      <a:lumMod val="40000"/>
                      <a:lumOff val="60000"/>
                    </a:srgbClr>
                  </a:solidFill>
                  <a:latin typeface="Akkurat Pro" panose="020B0504020101020102"/>
                  <a:ea typeface="微软雅黑"/>
                </a:rPr>
                <a:t>eHealth</a:t>
              </a:r>
              <a:endParaRPr lang="en-US" sz="800" dirty="0">
                <a:solidFill>
                  <a:srgbClr val="F79646">
                    <a:lumMod val="40000"/>
                    <a:lumOff val="60000"/>
                  </a:srgbClr>
                </a:solidFill>
                <a:latin typeface="Akkurat Pro" panose="020B0504020101020102"/>
                <a:ea typeface="微软雅黑"/>
              </a:endParaRPr>
            </a:p>
            <a:p>
              <a:pPr defTabSz="912186"/>
              <a:r>
                <a:rPr lang="en-US" sz="800" dirty="0">
                  <a:solidFill>
                    <a:prstClr val="white"/>
                  </a:solidFill>
                  <a:latin typeface="Akkurat Pro" panose="020B0504020101020102"/>
                  <a:ea typeface="微软雅黑"/>
                </a:rPr>
                <a:t>10ms</a:t>
              </a:r>
            </a:p>
          </p:txBody>
        </p:sp>
        <p:sp>
          <p:nvSpPr>
            <p:cNvPr id="28" name="TextBox 27"/>
            <p:cNvSpPr txBox="1"/>
            <p:nvPr/>
          </p:nvSpPr>
          <p:spPr>
            <a:xfrm>
              <a:off x="9547676" y="4080098"/>
              <a:ext cx="598904"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V2X</a:t>
              </a:r>
            </a:p>
            <a:p>
              <a:pPr defTabSz="912186"/>
              <a:r>
                <a:rPr lang="en-US" sz="800" dirty="0">
                  <a:solidFill>
                    <a:prstClr val="white"/>
                  </a:solidFill>
                  <a:latin typeface="Akkurat Pro" panose="020B0504020101020102"/>
                  <a:ea typeface="微软雅黑"/>
                </a:rPr>
                <a:t>3~5ms</a:t>
              </a:r>
            </a:p>
          </p:txBody>
        </p:sp>
        <p:sp>
          <p:nvSpPr>
            <p:cNvPr id="30" name="TextBox 29"/>
            <p:cNvSpPr txBox="1"/>
            <p:nvPr/>
          </p:nvSpPr>
          <p:spPr>
            <a:xfrm>
              <a:off x="10475235" y="4063591"/>
              <a:ext cx="1059840" cy="61571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Smart Energy</a:t>
              </a:r>
            </a:p>
            <a:p>
              <a:pPr defTabSz="912186"/>
              <a:r>
                <a:rPr lang="en-US" sz="800" dirty="0">
                  <a:solidFill>
                    <a:srgbClr val="F79646">
                      <a:lumMod val="40000"/>
                      <a:lumOff val="60000"/>
                    </a:srgbClr>
                  </a:solidFill>
                  <a:latin typeface="Akkurat Pro" panose="020B0504020101020102"/>
                  <a:ea typeface="微软雅黑"/>
                </a:rPr>
                <a:t>R</a:t>
              </a:r>
              <a:r>
                <a:rPr lang="en-US" altLang="zh-CN" sz="800" dirty="0">
                  <a:solidFill>
                    <a:srgbClr val="F79646">
                      <a:lumMod val="40000"/>
                      <a:lumOff val="60000"/>
                    </a:srgbClr>
                  </a:solidFill>
                  <a:latin typeface="Akkurat Pro" panose="020B0504020101020102"/>
                  <a:ea typeface="微软雅黑"/>
                </a:rPr>
                <a:t>obot control</a:t>
              </a:r>
              <a:endParaRPr lang="en-US" sz="800" dirty="0">
                <a:solidFill>
                  <a:srgbClr val="F79646">
                    <a:lumMod val="40000"/>
                    <a:lumOff val="60000"/>
                  </a:srgbClr>
                </a:solidFill>
                <a:latin typeface="Akkurat Pro" panose="020B0504020101020102"/>
                <a:ea typeface="微软雅黑"/>
              </a:endParaRPr>
            </a:p>
            <a:p>
              <a:pPr defTabSz="912186"/>
              <a:r>
                <a:rPr lang="en-US" sz="800" dirty="0">
                  <a:solidFill>
                    <a:prstClr val="white"/>
                  </a:solidFill>
                  <a:latin typeface="Akkurat Pro" panose="020B0504020101020102"/>
                  <a:ea typeface="微软雅黑"/>
                </a:rPr>
                <a:t>1</a:t>
              </a:r>
              <a:r>
                <a:rPr lang="en-US" altLang="zh-CN" sz="800" dirty="0">
                  <a:solidFill>
                    <a:prstClr val="white"/>
                  </a:solidFill>
                  <a:latin typeface="Akkurat Pro" panose="020B0504020101020102"/>
                  <a:ea typeface="微软雅黑"/>
                </a:rPr>
                <a:t>~</a:t>
              </a:r>
              <a:r>
                <a:rPr lang="en-US" sz="800" dirty="0">
                  <a:solidFill>
                    <a:prstClr val="white"/>
                  </a:solidFill>
                  <a:latin typeface="Akkurat Pro" panose="020B0504020101020102"/>
                  <a:ea typeface="微软雅黑"/>
                </a:rPr>
                <a:t>2ms</a:t>
              </a:r>
            </a:p>
          </p:txBody>
        </p:sp>
        <p:sp>
          <p:nvSpPr>
            <p:cNvPr id="39" name="TextBox 38"/>
            <p:cNvSpPr txBox="1"/>
            <p:nvPr/>
          </p:nvSpPr>
          <p:spPr>
            <a:xfrm>
              <a:off x="8412849" y="2114360"/>
              <a:ext cx="910084"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Ultimate VR</a:t>
              </a:r>
            </a:p>
            <a:p>
              <a:pPr defTabSz="912186"/>
              <a:r>
                <a:rPr lang="en-US" sz="800" dirty="0">
                  <a:solidFill>
                    <a:prstClr val="white"/>
                  </a:solidFill>
                  <a:latin typeface="Akkurat Pro" panose="020B0504020101020102"/>
                  <a:ea typeface="微软雅黑"/>
                </a:rPr>
                <a:t>1G</a:t>
              </a:r>
              <a:r>
                <a:rPr lang="en-US" altLang="zh-CN" sz="800" dirty="0">
                  <a:solidFill>
                    <a:prstClr val="white"/>
                  </a:solidFill>
                  <a:latin typeface="Akkurat Pro" panose="020B0504020101020102"/>
                  <a:ea typeface="微软雅黑"/>
                </a:rPr>
                <a:t>bps</a:t>
              </a:r>
              <a:endParaRPr lang="en-US" sz="800" dirty="0">
                <a:solidFill>
                  <a:prstClr val="white"/>
                </a:solidFill>
                <a:latin typeface="Akkurat Pro" panose="020B0504020101020102"/>
                <a:ea typeface="微软雅黑"/>
              </a:endParaRPr>
            </a:p>
          </p:txBody>
        </p:sp>
        <p:sp>
          <p:nvSpPr>
            <p:cNvPr id="42" name="TextBox 41"/>
            <p:cNvSpPr txBox="1"/>
            <p:nvPr/>
          </p:nvSpPr>
          <p:spPr>
            <a:xfrm>
              <a:off x="9594855" y="3146083"/>
              <a:ext cx="1010508"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Drone</a:t>
              </a:r>
            </a:p>
            <a:p>
              <a:pPr defTabSz="912186"/>
              <a:r>
                <a:rPr lang="en-US" sz="800" dirty="0">
                  <a:solidFill>
                    <a:prstClr val="white"/>
                  </a:solidFill>
                  <a:latin typeface="Akkurat Pro" panose="020B0504020101020102"/>
                  <a:ea typeface="微软雅黑"/>
                </a:rPr>
                <a:t>&gt;50M</a:t>
              </a:r>
              <a:r>
                <a:rPr lang="en-US" altLang="zh-CN" sz="800" dirty="0">
                  <a:solidFill>
                    <a:prstClr val="white"/>
                  </a:solidFill>
                  <a:latin typeface="Akkurat Pro" panose="020B0504020101020102"/>
                  <a:ea typeface="微软雅黑"/>
                </a:rPr>
                <a:t>bps</a:t>
              </a:r>
              <a:endParaRPr lang="en-US" sz="800" dirty="0">
                <a:solidFill>
                  <a:prstClr val="white"/>
                </a:solidFill>
                <a:latin typeface="Akkurat Pro" panose="020B0504020101020102"/>
                <a:ea typeface="微软雅黑"/>
              </a:endParaRPr>
            </a:p>
          </p:txBody>
        </p:sp>
        <p:sp>
          <p:nvSpPr>
            <p:cNvPr id="48" name="TextBox 47"/>
            <p:cNvSpPr txBox="1"/>
            <p:nvPr/>
          </p:nvSpPr>
          <p:spPr>
            <a:xfrm>
              <a:off x="9632573" y="1785534"/>
              <a:ext cx="910084"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F79646">
                      <a:lumMod val="40000"/>
                      <a:lumOff val="60000"/>
                    </a:srgbClr>
                  </a:solidFill>
                  <a:latin typeface="Akkurat Pro" panose="020B0504020101020102"/>
                  <a:ea typeface="微软雅黑"/>
                </a:rPr>
                <a:t>Hologram</a:t>
              </a:r>
            </a:p>
            <a:p>
              <a:pPr defTabSz="912186"/>
              <a:r>
                <a:rPr lang="en-US" sz="800" dirty="0">
                  <a:solidFill>
                    <a:prstClr val="white"/>
                  </a:solidFill>
                  <a:latin typeface="Akkurat Pro" panose="020B0504020101020102"/>
                  <a:ea typeface="微软雅黑"/>
                </a:rPr>
                <a:t>10G</a:t>
              </a:r>
              <a:r>
                <a:rPr lang="en-US" altLang="zh-CN" sz="800" dirty="0">
                  <a:solidFill>
                    <a:prstClr val="white"/>
                  </a:solidFill>
                  <a:latin typeface="Akkurat Pro" panose="020B0504020101020102"/>
                  <a:ea typeface="微软雅黑"/>
                </a:rPr>
                <a:t>bps</a:t>
              </a:r>
              <a:endParaRPr lang="en-US" sz="800" dirty="0">
                <a:solidFill>
                  <a:prstClr val="white"/>
                </a:solidFill>
                <a:latin typeface="Akkurat Pro" panose="020B0504020101020102"/>
                <a:ea typeface="微软雅黑"/>
              </a:endParaRPr>
            </a:p>
          </p:txBody>
        </p:sp>
        <p:sp>
          <p:nvSpPr>
            <p:cNvPr id="50" name="TextBox 49"/>
            <p:cNvSpPr txBox="1"/>
            <p:nvPr/>
          </p:nvSpPr>
          <p:spPr>
            <a:xfrm>
              <a:off x="8427330" y="3394971"/>
              <a:ext cx="1136166"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err="1">
                  <a:solidFill>
                    <a:srgbClr val="F79646">
                      <a:lumMod val="40000"/>
                      <a:lumOff val="60000"/>
                    </a:srgbClr>
                  </a:solidFill>
                  <a:latin typeface="Akkurat Pro" panose="020B0504020101020102"/>
                  <a:ea typeface="微软雅黑"/>
                </a:rPr>
                <a:t>ToD</a:t>
              </a:r>
              <a:endParaRPr lang="en-US" sz="800" dirty="0">
                <a:solidFill>
                  <a:srgbClr val="F79646">
                    <a:lumMod val="40000"/>
                    <a:lumOff val="60000"/>
                  </a:srgbClr>
                </a:solidFill>
                <a:latin typeface="Akkurat Pro" panose="020B0504020101020102"/>
                <a:ea typeface="微软雅黑"/>
              </a:endParaRPr>
            </a:p>
            <a:p>
              <a:pPr defTabSz="912186"/>
              <a:r>
                <a:rPr lang="en-US" sz="800" dirty="0">
                  <a:solidFill>
                    <a:prstClr val="white"/>
                  </a:solidFill>
                  <a:latin typeface="Akkurat Pro" panose="020B0504020101020102"/>
                  <a:ea typeface="微软雅黑"/>
                </a:rPr>
                <a:t>25 ~30 Mbps</a:t>
              </a:r>
            </a:p>
          </p:txBody>
        </p:sp>
        <p:sp>
          <p:nvSpPr>
            <p:cNvPr id="123" name="Oval 122"/>
            <p:cNvSpPr/>
            <p:nvPr/>
          </p:nvSpPr>
          <p:spPr>
            <a:xfrm>
              <a:off x="9999019" y="1714267"/>
              <a:ext cx="153098" cy="15447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5" name="Oval 124"/>
            <p:cNvSpPr/>
            <p:nvPr/>
          </p:nvSpPr>
          <p:spPr>
            <a:xfrm>
              <a:off x="8910255" y="3279663"/>
              <a:ext cx="153098" cy="15447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6" name="Oval 125"/>
            <p:cNvSpPr/>
            <p:nvPr/>
          </p:nvSpPr>
          <p:spPr>
            <a:xfrm>
              <a:off x="10023560" y="3046584"/>
              <a:ext cx="153098" cy="1544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8" name="Oval 127"/>
            <p:cNvSpPr/>
            <p:nvPr/>
          </p:nvSpPr>
          <p:spPr>
            <a:xfrm>
              <a:off x="9770578" y="3974452"/>
              <a:ext cx="153098" cy="154479"/>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9" name="Oval 128"/>
            <p:cNvSpPr/>
            <p:nvPr/>
          </p:nvSpPr>
          <p:spPr>
            <a:xfrm>
              <a:off x="10940021" y="3951721"/>
              <a:ext cx="153098" cy="15447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4" name="Oval 123"/>
            <p:cNvSpPr/>
            <p:nvPr/>
          </p:nvSpPr>
          <p:spPr>
            <a:xfrm>
              <a:off x="8779559" y="2030331"/>
              <a:ext cx="153098" cy="15447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7" name="Oval 126"/>
            <p:cNvSpPr/>
            <p:nvPr/>
          </p:nvSpPr>
          <p:spPr>
            <a:xfrm>
              <a:off x="8779559" y="3998346"/>
              <a:ext cx="153098" cy="15447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grpSp>
      <p:grpSp>
        <p:nvGrpSpPr>
          <p:cNvPr id="6" name="Group 11"/>
          <p:cNvGrpSpPr/>
          <p:nvPr/>
        </p:nvGrpSpPr>
        <p:grpSpPr>
          <a:xfrm>
            <a:off x="3631279" y="1557262"/>
            <a:ext cx="2679909" cy="2039872"/>
            <a:chOff x="4842292" y="2076774"/>
            <a:chExt cx="3576004" cy="2720540"/>
          </a:xfrm>
        </p:grpSpPr>
        <p:sp>
          <p:nvSpPr>
            <p:cNvPr id="16" name="TextBox 15"/>
            <p:cNvSpPr txBox="1"/>
            <p:nvPr/>
          </p:nvSpPr>
          <p:spPr>
            <a:xfrm>
              <a:off x="7407787" y="2435601"/>
              <a:ext cx="1010509"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altLang="zh-CN" sz="800" dirty="0">
                  <a:solidFill>
                    <a:srgbClr val="8064A2">
                      <a:lumMod val="60000"/>
                      <a:lumOff val="40000"/>
                    </a:srgbClr>
                  </a:solidFill>
                  <a:latin typeface="Akkurat Pro" panose="020B0504020101020102"/>
                  <a:ea typeface="微软雅黑"/>
                </a:rPr>
                <a:t>Advance </a:t>
              </a:r>
              <a:r>
                <a:rPr lang="en-US" sz="800" dirty="0">
                  <a:solidFill>
                    <a:srgbClr val="8064A2">
                      <a:lumMod val="60000"/>
                      <a:lumOff val="40000"/>
                    </a:srgbClr>
                  </a:solidFill>
                  <a:latin typeface="Akkurat Pro" panose="020B0504020101020102"/>
                  <a:ea typeface="微软雅黑"/>
                </a:rPr>
                <a:t>VR</a:t>
              </a:r>
            </a:p>
            <a:p>
              <a:pPr defTabSz="912186"/>
              <a:r>
                <a:rPr lang="en-US" sz="800" dirty="0">
                  <a:solidFill>
                    <a:prstClr val="white"/>
                  </a:solidFill>
                  <a:latin typeface="Akkurat Pro" panose="020B0504020101020102"/>
                  <a:ea typeface="微软雅黑"/>
                </a:rPr>
                <a:t>500M</a:t>
              </a:r>
              <a:r>
                <a:rPr lang="en-US" altLang="zh-CN" sz="800" dirty="0">
                  <a:solidFill>
                    <a:prstClr val="white"/>
                  </a:solidFill>
                  <a:latin typeface="Akkurat Pro" panose="020B0504020101020102"/>
                  <a:ea typeface="微软雅黑"/>
                </a:rPr>
                <a:t>bps</a:t>
              </a:r>
              <a:endParaRPr lang="en-US" sz="800" dirty="0">
                <a:solidFill>
                  <a:prstClr val="white"/>
                </a:solidFill>
                <a:latin typeface="Akkurat Pro" panose="020B0504020101020102"/>
                <a:ea typeface="微软雅黑"/>
              </a:endParaRPr>
            </a:p>
          </p:txBody>
        </p:sp>
        <p:sp>
          <p:nvSpPr>
            <p:cNvPr id="18" name="TextBox 17"/>
            <p:cNvSpPr txBox="1"/>
            <p:nvPr/>
          </p:nvSpPr>
          <p:spPr>
            <a:xfrm>
              <a:off x="7427376" y="3920443"/>
              <a:ext cx="936103"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8064A2">
                      <a:lumMod val="60000"/>
                      <a:lumOff val="40000"/>
                    </a:srgbClr>
                  </a:solidFill>
                  <a:latin typeface="Akkurat Pro" panose="020B0504020101020102"/>
                  <a:ea typeface="微软雅黑"/>
                </a:rPr>
                <a:t>Advance VR</a:t>
              </a:r>
            </a:p>
            <a:p>
              <a:pPr defTabSz="912186"/>
              <a:r>
                <a:rPr lang="en-US" sz="800" dirty="0">
                  <a:solidFill>
                    <a:prstClr val="white"/>
                  </a:solidFill>
                  <a:latin typeface="Akkurat Pro" panose="020B0504020101020102"/>
                  <a:ea typeface="微软雅黑"/>
                </a:rPr>
                <a:t>20ms</a:t>
              </a:r>
            </a:p>
          </p:txBody>
        </p:sp>
        <p:sp>
          <p:nvSpPr>
            <p:cNvPr id="26" name="TextBox 25"/>
            <p:cNvSpPr txBox="1"/>
            <p:nvPr/>
          </p:nvSpPr>
          <p:spPr>
            <a:xfrm>
              <a:off x="4882162" y="2076774"/>
              <a:ext cx="1289492"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8064A2">
                      <a:lumMod val="60000"/>
                      <a:lumOff val="40000"/>
                    </a:srgbClr>
                  </a:solidFill>
                  <a:latin typeface="Akkurat Pro" panose="020B0504020101020102"/>
                  <a:ea typeface="微软雅黑"/>
                </a:rPr>
                <a:t>8k Video / E</a:t>
              </a:r>
              <a:r>
                <a:rPr lang="en-US" altLang="zh-CN" sz="800" dirty="0">
                  <a:solidFill>
                    <a:srgbClr val="8064A2">
                      <a:lumMod val="60000"/>
                      <a:lumOff val="40000"/>
                    </a:srgbClr>
                  </a:solidFill>
                  <a:latin typeface="Akkurat Pro" panose="020B0504020101020102"/>
                  <a:ea typeface="微软雅黑"/>
                </a:rPr>
                <a:t>ntry VR</a:t>
              </a:r>
              <a:endParaRPr lang="en-US" sz="800" dirty="0">
                <a:solidFill>
                  <a:srgbClr val="8064A2">
                    <a:lumMod val="60000"/>
                    <a:lumOff val="40000"/>
                  </a:srgbClr>
                </a:solidFill>
                <a:latin typeface="Akkurat Pro" panose="020B0504020101020102"/>
                <a:ea typeface="微软雅黑"/>
              </a:endParaRPr>
            </a:p>
            <a:p>
              <a:pPr defTabSz="912186"/>
              <a:r>
                <a:rPr lang="en-US" sz="800" dirty="0">
                  <a:solidFill>
                    <a:prstClr val="white"/>
                  </a:solidFill>
                  <a:latin typeface="Akkurat Pro" panose="020B0504020101020102"/>
                  <a:ea typeface="微软雅黑"/>
                </a:rPr>
                <a:t>25ms</a:t>
              </a:r>
            </a:p>
          </p:txBody>
        </p:sp>
        <p:sp>
          <p:nvSpPr>
            <p:cNvPr id="37" name="TextBox 36"/>
            <p:cNvSpPr txBox="1"/>
            <p:nvPr/>
          </p:nvSpPr>
          <p:spPr>
            <a:xfrm>
              <a:off x="4842292" y="3337518"/>
              <a:ext cx="1324201"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altLang="zh-CN" sz="800" dirty="0">
                  <a:solidFill>
                    <a:srgbClr val="8064A2">
                      <a:lumMod val="60000"/>
                      <a:lumOff val="40000"/>
                    </a:srgbClr>
                  </a:solidFill>
                  <a:latin typeface="Akkurat Pro" panose="020B0504020101020102"/>
                  <a:ea typeface="微软雅黑"/>
                </a:rPr>
                <a:t>VR Gaming</a:t>
              </a:r>
              <a:endParaRPr lang="en-US" sz="800" dirty="0">
                <a:solidFill>
                  <a:srgbClr val="8064A2">
                    <a:lumMod val="60000"/>
                    <a:lumOff val="40000"/>
                  </a:srgbClr>
                </a:solidFill>
                <a:latin typeface="Akkurat Pro" panose="020B0504020101020102"/>
                <a:ea typeface="微软雅黑"/>
              </a:endParaRPr>
            </a:p>
            <a:p>
              <a:pPr defTabSz="912186"/>
              <a:r>
                <a:rPr lang="en-US" sz="800" dirty="0">
                  <a:solidFill>
                    <a:prstClr val="white"/>
                  </a:solidFill>
                  <a:latin typeface="Akkurat Pro" panose="020B0504020101020102"/>
                  <a:ea typeface="微软雅黑"/>
                </a:rPr>
                <a:t>120Mb</a:t>
              </a:r>
              <a:r>
                <a:rPr lang="en-US" altLang="zh-CN" sz="800" dirty="0">
                  <a:solidFill>
                    <a:prstClr val="white"/>
                  </a:solidFill>
                  <a:latin typeface="Akkurat Pro" panose="020B0504020101020102"/>
                  <a:ea typeface="微软雅黑"/>
                </a:rPr>
                <a:t>ps</a:t>
              </a:r>
              <a:endParaRPr lang="en-US" sz="800" dirty="0">
                <a:solidFill>
                  <a:prstClr val="white"/>
                </a:solidFill>
                <a:latin typeface="Akkurat Pro" panose="020B0504020101020102"/>
                <a:ea typeface="微软雅黑"/>
              </a:endParaRPr>
            </a:p>
          </p:txBody>
        </p:sp>
        <p:sp>
          <p:nvSpPr>
            <p:cNvPr id="46" name="TextBox 45"/>
            <p:cNvSpPr txBox="1"/>
            <p:nvPr/>
          </p:nvSpPr>
          <p:spPr>
            <a:xfrm>
              <a:off x="5757405" y="4345791"/>
              <a:ext cx="1136167" cy="451523"/>
            </a:xfrm>
            <a:prstGeom prst="rect">
              <a:avLst/>
            </a:prstGeom>
            <a:noFill/>
          </p:spPr>
          <p:txBody>
            <a:bodyPr wrap="square" lIns="0" rIns="0" rtlCol="0">
              <a:spAutoFit/>
            </a:bodyPr>
            <a:lstStyle>
              <a:defPPr>
                <a:defRPr lang="zh-CN"/>
              </a:defPPr>
              <a:lvl1pPr algn="ctr">
                <a:defRPr sz="1000" i="1">
                  <a:solidFill>
                    <a:schemeClr val="bg1"/>
                  </a:solidFill>
                </a:defRPr>
              </a:lvl1pPr>
            </a:lstStyle>
            <a:p>
              <a:pPr defTabSz="912186"/>
              <a:r>
                <a:rPr lang="en-US" sz="800" dirty="0">
                  <a:solidFill>
                    <a:srgbClr val="8064A2">
                      <a:lumMod val="60000"/>
                      <a:lumOff val="40000"/>
                    </a:srgbClr>
                  </a:solidFill>
                  <a:latin typeface="Akkurat Pro" panose="020B0504020101020102"/>
                  <a:ea typeface="微软雅黑"/>
                </a:rPr>
                <a:t>Surveillance 1K</a:t>
              </a:r>
            </a:p>
            <a:p>
              <a:pPr defTabSz="912186"/>
              <a:r>
                <a:rPr lang="en-US" sz="800" dirty="0">
                  <a:solidFill>
                    <a:prstClr val="white"/>
                  </a:solidFill>
                  <a:latin typeface="Akkurat Pro" panose="020B0504020101020102"/>
                  <a:ea typeface="微软雅黑"/>
                </a:rPr>
                <a:t>10 Mbps</a:t>
              </a:r>
            </a:p>
          </p:txBody>
        </p:sp>
        <p:sp>
          <p:nvSpPr>
            <p:cNvPr id="118" name="Oval 117"/>
            <p:cNvSpPr/>
            <p:nvPr/>
          </p:nvSpPr>
          <p:spPr>
            <a:xfrm>
              <a:off x="5389203" y="2453992"/>
              <a:ext cx="153098" cy="154479"/>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19" name="Oval 118"/>
            <p:cNvSpPr/>
            <p:nvPr/>
          </p:nvSpPr>
          <p:spPr>
            <a:xfrm>
              <a:off x="5389203" y="3165259"/>
              <a:ext cx="153098" cy="154479"/>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0" name="Oval 119"/>
            <p:cNvSpPr/>
            <p:nvPr/>
          </p:nvSpPr>
          <p:spPr>
            <a:xfrm>
              <a:off x="6231452" y="4242477"/>
              <a:ext cx="153098" cy="154479"/>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1" name="Oval 120"/>
            <p:cNvSpPr/>
            <p:nvPr/>
          </p:nvSpPr>
          <p:spPr>
            <a:xfrm>
              <a:off x="7818878" y="3830269"/>
              <a:ext cx="153098" cy="154479"/>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122" name="Oval 121"/>
            <p:cNvSpPr/>
            <p:nvPr/>
          </p:nvSpPr>
          <p:spPr>
            <a:xfrm>
              <a:off x="7818878" y="2353959"/>
              <a:ext cx="153098" cy="154479"/>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68" name="Oval 67"/>
            <p:cNvSpPr/>
            <p:nvPr/>
          </p:nvSpPr>
          <p:spPr>
            <a:xfrm>
              <a:off x="6271710" y="2892105"/>
              <a:ext cx="153098" cy="154479"/>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86"/>
              <a:endParaRPr lang="en-US" sz="2400" dirty="0">
                <a:solidFill>
                  <a:prstClr val="white"/>
                </a:solidFill>
                <a:latin typeface="Akkurat Pro" panose="020B0504020101020102"/>
              </a:endParaRPr>
            </a:p>
          </p:txBody>
        </p:sp>
        <p:sp>
          <p:nvSpPr>
            <p:cNvPr id="3" name="Rectangle 2"/>
            <p:cNvSpPr/>
            <p:nvPr/>
          </p:nvSpPr>
          <p:spPr>
            <a:xfrm>
              <a:off x="6173252" y="2888261"/>
              <a:ext cx="1416606" cy="451523"/>
            </a:xfrm>
            <a:prstGeom prst="rect">
              <a:avLst/>
            </a:prstGeom>
          </p:spPr>
          <p:txBody>
            <a:bodyPr wrap="square">
              <a:spAutoFit/>
            </a:bodyPr>
            <a:lstStyle/>
            <a:p>
              <a:pPr algn="ctr" defTabSz="912186"/>
              <a:r>
                <a:rPr lang="en-US" sz="800" i="1" dirty="0">
                  <a:solidFill>
                    <a:srgbClr val="8064A2">
                      <a:lumMod val="60000"/>
                      <a:lumOff val="40000"/>
                    </a:srgbClr>
                  </a:solidFill>
                  <a:latin typeface="Akkurat Pro" panose="020B0504020101020102"/>
                  <a:ea typeface="微软雅黑"/>
                </a:rPr>
                <a:t>HD360 Live</a:t>
              </a:r>
            </a:p>
            <a:p>
              <a:pPr algn="ctr" defTabSz="912186"/>
              <a:r>
                <a:rPr lang="en-US" sz="800" i="1" dirty="0">
                  <a:solidFill>
                    <a:prstClr val="white"/>
                  </a:solidFill>
                  <a:latin typeface="Akkurat Pro" panose="020B0504020101020102"/>
                  <a:ea typeface="微软雅黑"/>
                </a:rPr>
                <a:t>200Mbps</a:t>
              </a:r>
            </a:p>
          </p:txBody>
        </p:sp>
      </p:grpSp>
      <p:sp>
        <p:nvSpPr>
          <p:cNvPr id="72" name="TextBox 71"/>
          <p:cNvSpPr txBox="1"/>
          <p:nvPr/>
        </p:nvSpPr>
        <p:spPr>
          <a:xfrm>
            <a:off x="7876139" y="1281040"/>
            <a:ext cx="998578" cy="669378"/>
          </a:xfrm>
          <a:prstGeom prst="rect">
            <a:avLst/>
          </a:prstGeom>
          <a:noFill/>
        </p:spPr>
        <p:txBody>
          <a:bodyPr wrap="square" lIns="68430" tIns="34213" rIns="68430" bIns="34213" rtlCol="0">
            <a:spAutoFit/>
          </a:bodyPr>
          <a:lstStyle/>
          <a:p>
            <a:pPr algn="ctr" defTabSz="912186"/>
            <a:r>
              <a:rPr lang="en-US" sz="1300" dirty="0">
                <a:solidFill>
                  <a:prstClr val="white"/>
                </a:solidFill>
                <a:latin typeface="Akkurat Pro" panose="020B0504020101020102"/>
                <a:ea typeface="微软雅黑"/>
              </a:rPr>
              <a:t>Advanced Video Driven</a:t>
            </a:r>
          </a:p>
        </p:txBody>
      </p:sp>
      <p:sp>
        <p:nvSpPr>
          <p:cNvPr id="73" name="TextBox 72"/>
          <p:cNvSpPr txBox="1"/>
          <p:nvPr/>
        </p:nvSpPr>
        <p:spPr>
          <a:xfrm>
            <a:off x="7913914" y="2289816"/>
            <a:ext cx="998578" cy="469323"/>
          </a:xfrm>
          <a:prstGeom prst="rect">
            <a:avLst/>
          </a:prstGeom>
          <a:noFill/>
        </p:spPr>
        <p:txBody>
          <a:bodyPr wrap="square" lIns="68430" tIns="34213" rIns="68430" bIns="34213" rtlCol="0">
            <a:spAutoFit/>
          </a:bodyPr>
          <a:lstStyle/>
          <a:p>
            <a:pPr algn="ctr" defTabSz="912186"/>
            <a:r>
              <a:rPr lang="en-US" sz="1300" dirty="0">
                <a:solidFill>
                  <a:prstClr val="white"/>
                </a:solidFill>
                <a:latin typeface="Akkurat Pro" panose="020B0504020101020102"/>
                <a:ea typeface="微软雅黑"/>
              </a:rPr>
              <a:t>Camera Driven</a:t>
            </a:r>
          </a:p>
        </p:txBody>
      </p:sp>
      <p:grpSp>
        <p:nvGrpSpPr>
          <p:cNvPr id="10" name="Group 14"/>
          <p:cNvGrpSpPr/>
          <p:nvPr/>
        </p:nvGrpSpPr>
        <p:grpSpPr>
          <a:xfrm>
            <a:off x="1501616" y="4646565"/>
            <a:ext cx="1756690" cy="297947"/>
            <a:chOff x="2000539" y="6196917"/>
            <a:chExt cx="2344088" cy="397362"/>
          </a:xfrm>
        </p:grpSpPr>
        <p:sp>
          <p:nvSpPr>
            <p:cNvPr id="69" name="TextBox 68"/>
            <p:cNvSpPr txBox="1"/>
            <p:nvPr/>
          </p:nvSpPr>
          <p:spPr>
            <a:xfrm>
              <a:off x="2000539" y="6196917"/>
              <a:ext cx="1356561" cy="389948"/>
            </a:xfrm>
            <a:prstGeom prst="rect">
              <a:avLst/>
            </a:prstGeom>
            <a:noFill/>
          </p:spPr>
          <p:txBody>
            <a:bodyPr wrap="none" rtlCol="0">
              <a:spAutoFit/>
            </a:bodyPr>
            <a:lstStyle/>
            <a:p>
              <a:pPr defTabSz="912186"/>
              <a:r>
                <a:rPr lang="en-US" sz="1300" dirty="0">
                  <a:solidFill>
                    <a:srgbClr val="FFC000"/>
                  </a:solidFill>
                  <a:latin typeface="Akkurat Pro" panose="020B0504020101020102"/>
                  <a:ea typeface="微软雅黑"/>
                </a:rPr>
                <a:t>~100Mbps </a:t>
              </a:r>
            </a:p>
          </p:txBody>
        </p:sp>
        <p:sp>
          <p:nvSpPr>
            <p:cNvPr id="74" name="TextBox 68"/>
            <p:cNvSpPr txBox="1"/>
            <p:nvPr/>
          </p:nvSpPr>
          <p:spPr>
            <a:xfrm>
              <a:off x="3360254" y="6204330"/>
              <a:ext cx="984373" cy="389949"/>
            </a:xfrm>
            <a:prstGeom prst="rect">
              <a:avLst/>
            </a:prstGeom>
            <a:noFill/>
          </p:spPr>
          <p:txBody>
            <a:bodyPr wrap="none" rtlCol="0">
              <a:spAutoFit/>
            </a:bodyPr>
            <a:lstStyle/>
            <a:p>
              <a:pPr defTabSz="912186"/>
              <a:r>
                <a:rPr lang="en-US" altLang="zh-CN" sz="1300" dirty="0">
                  <a:solidFill>
                    <a:srgbClr val="FFC000"/>
                  </a:solidFill>
                  <a:latin typeface="Akkurat Pro" panose="020B0504020101020102"/>
                  <a:ea typeface="微软雅黑"/>
                </a:rPr>
                <a:t>&lt;40ms</a:t>
              </a:r>
              <a:r>
                <a:rPr lang="en-US" sz="1300" dirty="0">
                  <a:solidFill>
                    <a:srgbClr val="FFC000"/>
                  </a:solidFill>
                  <a:latin typeface="Akkurat Pro" panose="020B0504020101020102"/>
                  <a:ea typeface="微软雅黑"/>
                </a:rPr>
                <a:t> </a:t>
              </a:r>
            </a:p>
          </p:txBody>
        </p:sp>
      </p:grpSp>
      <p:grpSp>
        <p:nvGrpSpPr>
          <p:cNvPr id="11" name="Group 16"/>
          <p:cNvGrpSpPr/>
          <p:nvPr/>
        </p:nvGrpSpPr>
        <p:grpSpPr>
          <a:xfrm>
            <a:off x="4017607" y="4620002"/>
            <a:ext cx="1867577" cy="300650"/>
            <a:chOff x="5357809" y="6161543"/>
            <a:chExt cx="2492046" cy="400971"/>
          </a:xfrm>
        </p:grpSpPr>
        <p:sp>
          <p:nvSpPr>
            <p:cNvPr id="70" name="TextBox 69"/>
            <p:cNvSpPr txBox="1"/>
            <p:nvPr/>
          </p:nvSpPr>
          <p:spPr>
            <a:xfrm>
              <a:off x="5357809" y="6161543"/>
              <a:ext cx="1294526" cy="389952"/>
            </a:xfrm>
            <a:prstGeom prst="rect">
              <a:avLst/>
            </a:prstGeom>
            <a:noFill/>
          </p:spPr>
          <p:txBody>
            <a:bodyPr wrap="none" rtlCol="0">
              <a:spAutoFit/>
            </a:bodyPr>
            <a:lstStyle/>
            <a:p>
              <a:pPr defTabSz="912186"/>
              <a:r>
                <a:rPr lang="en-US" sz="1300" dirty="0">
                  <a:solidFill>
                    <a:srgbClr val="FFC000"/>
                  </a:solidFill>
                  <a:latin typeface="Akkurat Pro" panose="020B0504020101020102"/>
                  <a:ea typeface="微软雅黑"/>
                </a:rPr>
                <a:t>~500Mbps</a:t>
              </a:r>
            </a:p>
          </p:txBody>
        </p:sp>
        <p:sp>
          <p:nvSpPr>
            <p:cNvPr id="75" name="TextBox 68"/>
            <p:cNvSpPr txBox="1"/>
            <p:nvPr/>
          </p:nvSpPr>
          <p:spPr>
            <a:xfrm>
              <a:off x="6865485" y="6172562"/>
              <a:ext cx="984370" cy="389952"/>
            </a:xfrm>
            <a:prstGeom prst="rect">
              <a:avLst/>
            </a:prstGeom>
            <a:noFill/>
          </p:spPr>
          <p:txBody>
            <a:bodyPr wrap="none" rtlCol="0">
              <a:spAutoFit/>
            </a:bodyPr>
            <a:lstStyle/>
            <a:p>
              <a:pPr defTabSz="912186"/>
              <a:r>
                <a:rPr lang="en-US" altLang="zh-CN" sz="1300" dirty="0">
                  <a:solidFill>
                    <a:srgbClr val="FFC000"/>
                  </a:solidFill>
                  <a:latin typeface="Akkurat Pro" panose="020B0504020101020102"/>
                  <a:ea typeface="微软雅黑"/>
                </a:rPr>
                <a:t>&lt;20ms</a:t>
              </a:r>
              <a:r>
                <a:rPr lang="en-US" sz="1300" dirty="0">
                  <a:solidFill>
                    <a:srgbClr val="FFC000"/>
                  </a:solidFill>
                  <a:latin typeface="Akkurat Pro" panose="020B0504020101020102"/>
                  <a:ea typeface="微软雅黑"/>
                </a:rPr>
                <a:t> </a:t>
              </a:r>
            </a:p>
          </p:txBody>
        </p:sp>
      </p:grpSp>
      <p:grpSp>
        <p:nvGrpSpPr>
          <p:cNvPr id="12" name="Group 18"/>
          <p:cNvGrpSpPr/>
          <p:nvPr/>
        </p:nvGrpSpPr>
        <p:grpSpPr>
          <a:xfrm>
            <a:off x="6983826" y="4633998"/>
            <a:ext cx="1612476" cy="304961"/>
            <a:chOff x="9315859" y="6180149"/>
            <a:chExt cx="2151650" cy="406718"/>
          </a:xfrm>
        </p:grpSpPr>
        <p:sp>
          <p:nvSpPr>
            <p:cNvPr id="71" name="TextBox 70"/>
            <p:cNvSpPr txBox="1"/>
            <p:nvPr/>
          </p:nvSpPr>
          <p:spPr>
            <a:xfrm>
              <a:off x="9315859" y="6196917"/>
              <a:ext cx="1033569" cy="389950"/>
            </a:xfrm>
            <a:prstGeom prst="rect">
              <a:avLst/>
            </a:prstGeom>
            <a:noFill/>
          </p:spPr>
          <p:txBody>
            <a:bodyPr wrap="none" rtlCol="0">
              <a:spAutoFit/>
            </a:bodyPr>
            <a:lstStyle/>
            <a:p>
              <a:pPr defTabSz="912186"/>
              <a:r>
                <a:rPr lang="en-US" sz="1300" dirty="0">
                  <a:solidFill>
                    <a:srgbClr val="FFC000"/>
                  </a:solidFill>
                  <a:latin typeface="Akkurat Pro" panose="020B0504020101020102"/>
                  <a:ea typeface="微软雅黑"/>
                </a:rPr>
                <a:t>&lt;1Gbps</a:t>
              </a:r>
            </a:p>
          </p:txBody>
        </p:sp>
        <p:sp>
          <p:nvSpPr>
            <p:cNvPr id="76" name="TextBox 68"/>
            <p:cNvSpPr txBox="1"/>
            <p:nvPr/>
          </p:nvSpPr>
          <p:spPr>
            <a:xfrm>
              <a:off x="10483137" y="6180149"/>
              <a:ext cx="984372" cy="389950"/>
            </a:xfrm>
            <a:prstGeom prst="rect">
              <a:avLst/>
            </a:prstGeom>
            <a:noFill/>
          </p:spPr>
          <p:txBody>
            <a:bodyPr wrap="none" rtlCol="0">
              <a:spAutoFit/>
            </a:bodyPr>
            <a:lstStyle/>
            <a:p>
              <a:pPr defTabSz="912186"/>
              <a:r>
                <a:rPr lang="en-US" altLang="zh-CN" sz="1300" dirty="0">
                  <a:solidFill>
                    <a:srgbClr val="FFC000"/>
                  </a:solidFill>
                  <a:latin typeface="Akkurat Pro" panose="020B0504020101020102"/>
                  <a:ea typeface="微软雅黑"/>
                </a:rPr>
                <a:t>&lt;10ms</a:t>
              </a:r>
              <a:r>
                <a:rPr lang="en-US" sz="1300" dirty="0">
                  <a:solidFill>
                    <a:srgbClr val="FFC000"/>
                  </a:solidFill>
                  <a:latin typeface="Akkurat Pro" panose="020B0504020101020102"/>
                  <a:ea typeface="微软雅黑"/>
                </a:rPr>
                <a:t> </a:t>
              </a:r>
            </a:p>
          </p:txBody>
        </p:sp>
      </p:grpSp>
    </p:spTree>
    <p:extLst>
      <p:ext uri="{BB962C8B-B14F-4D97-AF65-F5344CB8AC3E}">
        <p14:creationId xmlns:p14="http://schemas.microsoft.com/office/powerpoint/2010/main" xmlns="" val="407753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5">
                                            <p:txEl>
                                              <p:pRg st="0" end="0"/>
                                            </p:txEl>
                                          </p:spTgt>
                                        </p:tgtEl>
                                        <p:attrNameLst>
                                          <p:attrName>style.visibility</p:attrName>
                                        </p:attrNameLst>
                                      </p:cBhvr>
                                      <p:to>
                                        <p:strVal val="visible"/>
                                      </p:to>
                                    </p:set>
                                    <p:animEffect transition="in" filter="wipe(left)">
                                      <p:cBhvr>
                                        <p:cTn id="11" dur="500"/>
                                        <p:tgtEl>
                                          <p:spTgt spid="135">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135">
                                            <p:txEl>
                                              <p:pRg st="1" end="1"/>
                                            </p:txEl>
                                          </p:spTgt>
                                        </p:tgtEl>
                                        <p:attrNameLst>
                                          <p:attrName>style.visibility</p:attrName>
                                        </p:attrNameLst>
                                      </p:cBhvr>
                                      <p:to>
                                        <p:strVal val="visible"/>
                                      </p:to>
                                    </p:set>
                                    <p:animEffect transition="in" filter="wipe(left)">
                                      <p:cBhvr>
                                        <p:cTn id="14" dur="500"/>
                                        <p:tgtEl>
                                          <p:spTgt spid="13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36">
                                            <p:txEl>
                                              <p:pRg st="0" end="0"/>
                                            </p:txEl>
                                          </p:spTgt>
                                        </p:tgtEl>
                                        <p:attrNameLst>
                                          <p:attrName>style.visibility</p:attrName>
                                        </p:attrNameLst>
                                      </p:cBhvr>
                                      <p:to>
                                        <p:strVal val="visible"/>
                                      </p:to>
                                    </p:set>
                                    <p:animEffect transition="in" filter="wipe(left)">
                                      <p:cBhvr>
                                        <p:cTn id="23" dur="500"/>
                                        <p:tgtEl>
                                          <p:spTgt spid="136">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36">
                                            <p:txEl>
                                              <p:pRg st="1" end="1"/>
                                            </p:txEl>
                                          </p:spTgt>
                                        </p:tgtEl>
                                        <p:attrNameLst>
                                          <p:attrName>style.visibility</p:attrName>
                                        </p:attrNameLst>
                                      </p:cBhvr>
                                      <p:to>
                                        <p:strVal val="visible"/>
                                      </p:to>
                                    </p:set>
                                    <p:animEffect transition="in" filter="wipe(left)">
                                      <p:cBhvr>
                                        <p:cTn id="26" dur="500"/>
                                        <p:tgtEl>
                                          <p:spTgt spid="13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37">
                                            <p:txEl>
                                              <p:pRg st="0" end="0"/>
                                            </p:txEl>
                                          </p:spTgt>
                                        </p:tgtEl>
                                        <p:attrNameLst>
                                          <p:attrName>style.visibility</p:attrName>
                                        </p:attrNameLst>
                                      </p:cBhvr>
                                      <p:to>
                                        <p:strVal val="visible"/>
                                      </p:to>
                                    </p:set>
                                    <p:animEffect transition="in" filter="wipe(left)">
                                      <p:cBhvr>
                                        <p:cTn id="35" dur="500"/>
                                        <p:tgtEl>
                                          <p:spTgt spid="137">
                                            <p:txEl>
                                              <p:pRg st="0" end="0"/>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37">
                                            <p:txEl>
                                              <p:pRg st="1" end="1"/>
                                            </p:txEl>
                                          </p:spTgt>
                                        </p:tgtEl>
                                        <p:attrNameLst>
                                          <p:attrName>style.visibility</p:attrName>
                                        </p:attrNameLst>
                                      </p:cBhvr>
                                      <p:to>
                                        <p:strVal val="visible"/>
                                      </p:to>
                                    </p:set>
                                    <p:animEffect transition="in" filter="wipe(left)">
                                      <p:cBhvr>
                                        <p:cTn id="38" dur="500"/>
                                        <p:tgtEl>
                                          <p:spTgt spid="13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wipe(left)">
                                      <p:cBhvr>
                                        <p:cTn id="50" dur="500"/>
                                        <p:tgtEl>
                                          <p:spTgt spid="7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left)">
                                      <p:cBhvr>
                                        <p:cTn id="62" dur="500"/>
                                        <p:tgtEl>
                                          <p:spTgt spid="7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35">
                                            <p:txEl>
                                              <p:pRg st="2" end="2"/>
                                            </p:txEl>
                                          </p:spTgt>
                                        </p:tgtEl>
                                        <p:attrNameLst>
                                          <p:attrName>style.visibility</p:attrName>
                                        </p:attrNameLst>
                                      </p:cBhvr>
                                      <p:to>
                                        <p:strVal val="visible"/>
                                      </p:to>
                                    </p:set>
                                    <p:animEffect transition="in" filter="wipe(left)">
                                      <p:cBhvr>
                                        <p:cTn id="75" dur="500"/>
                                        <p:tgtEl>
                                          <p:spTgt spid="135">
                                            <p:txEl>
                                              <p:pRg st="2" end="2"/>
                                            </p:txEl>
                                          </p:spTgt>
                                        </p:tgtEl>
                                      </p:cBhvr>
                                    </p:animEffect>
                                  </p:childTnLst>
                                </p:cTn>
                              </p:par>
                              <p:par>
                                <p:cTn id="76" presetID="22" presetClass="entr" presetSubtype="8" fill="hold" nodeType="withEffect">
                                  <p:stCondLst>
                                    <p:cond delay="0"/>
                                  </p:stCondLst>
                                  <p:childTnLst>
                                    <p:set>
                                      <p:cBhvr>
                                        <p:cTn id="77" dur="1" fill="hold">
                                          <p:stCondLst>
                                            <p:cond delay="0"/>
                                          </p:stCondLst>
                                        </p:cTn>
                                        <p:tgtEl>
                                          <p:spTgt spid="135">
                                            <p:txEl>
                                              <p:pRg st="3" end="3"/>
                                            </p:txEl>
                                          </p:spTgt>
                                        </p:tgtEl>
                                        <p:attrNameLst>
                                          <p:attrName>style.visibility</p:attrName>
                                        </p:attrNameLst>
                                      </p:cBhvr>
                                      <p:to>
                                        <p:strVal val="visible"/>
                                      </p:to>
                                    </p:set>
                                    <p:animEffect transition="in" filter="wipe(left)">
                                      <p:cBhvr>
                                        <p:cTn id="78" dur="500"/>
                                        <p:tgtEl>
                                          <p:spTgt spid="135">
                                            <p:txEl>
                                              <p:pRg st="3" end="3"/>
                                            </p:txEl>
                                          </p:spTgt>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36">
                                            <p:txEl>
                                              <p:pRg st="2" end="2"/>
                                            </p:txEl>
                                          </p:spTgt>
                                        </p:tgtEl>
                                        <p:attrNameLst>
                                          <p:attrName>style.visibility</p:attrName>
                                        </p:attrNameLst>
                                      </p:cBhvr>
                                      <p:to>
                                        <p:strVal val="visible"/>
                                      </p:to>
                                    </p:set>
                                    <p:animEffect transition="in" filter="wipe(left)">
                                      <p:cBhvr>
                                        <p:cTn id="87" dur="500"/>
                                        <p:tgtEl>
                                          <p:spTgt spid="136">
                                            <p:txEl>
                                              <p:pRg st="2" end="2"/>
                                            </p:txEl>
                                          </p:spTgt>
                                        </p:tgtEl>
                                      </p:cBhvr>
                                    </p:animEffect>
                                  </p:childTnLst>
                                </p:cTn>
                              </p:par>
                              <p:par>
                                <p:cTn id="88" presetID="22" presetClass="entr" presetSubtype="8" fill="hold" nodeType="withEffect">
                                  <p:stCondLst>
                                    <p:cond delay="0"/>
                                  </p:stCondLst>
                                  <p:childTnLst>
                                    <p:set>
                                      <p:cBhvr>
                                        <p:cTn id="89" dur="1" fill="hold">
                                          <p:stCondLst>
                                            <p:cond delay="0"/>
                                          </p:stCondLst>
                                        </p:cTn>
                                        <p:tgtEl>
                                          <p:spTgt spid="136">
                                            <p:txEl>
                                              <p:pRg st="3" end="3"/>
                                            </p:txEl>
                                          </p:spTgt>
                                        </p:tgtEl>
                                        <p:attrNameLst>
                                          <p:attrName>style.visibility</p:attrName>
                                        </p:attrNameLst>
                                      </p:cBhvr>
                                      <p:to>
                                        <p:strVal val="visible"/>
                                      </p:to>
                                    </p:set>
                                    <p:animEffect transition="in" filter="wipe(left)">
                                      <p:cBhvr>
                                        <p:cTn id="90" dur="500"/>
                                        <p:tgtEl>
                                          <p:spTgt spid="136">
                                            <p:txEl>
                                              <p:pRg st="3" end="3"/>
                                            </p:txEl>
                                          </p:spTgt>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left)">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137">
                                            <p:txEl>
                                              <p:pRg st="2" end="2"/>
                                            </p:txEl>
                                          </p:spTgt>
                                        </p:tgtEl>
                                        <p:attrNameLst>
                                          <p:attrName>style.visibility</p:attrName>
                                        </p:attrNameLst>
                                      </p:cBhvr>
                                      <p:to>
                                        <p:strVal val="visible"/>
                                      </p:to>
                                    </p:set>
                                    <p:animEffect transition="in" filter="wipe(left)">
                                      <p:cBhvr>
                                        <p:cTn id="99" dur="500"/>
                                        <p:tgtEl>
                                          <p:spTgt spid="137">
                                            <p:txEl>
                                              <p:pRg st="2" end="2"/>
                                            </p:txEl>
                                          </p:spTgt>
                                        </p:tgtEl>
                                      </p:cBhvr>
                                    </p:animEffect>
                                  </p:childTnLst>
                                </p:cTn>
                              </p:par>
                              <p:par>
                                <p:cTn id="100" presetID="22" presetClass="entr" presetSubtype="8" fill="hold" nodeType="withEffect">
                                  <p:stCondLst>
                                    <p:cond delay="0"/>
                                  </p:stCondLst>
                                  <p:childTnLst>
                                    <p:set>
                                      <p:cBhvr>
                                        <p:cTn id="101" dur="1" fill="hold">
                                          <p:stCondLst>
                                            <p:cond delay="0"/>
                                          </p:stCondLst>
                                        </p:cTn>
                                        <p:tgtEl>
                                          <p:spTgt spid="137">
                                            <p:txEl>
                                              <p:pRg st="3" end="3"/>
                                            </p:txEl>
                                          </p:spTgt>
                                        </p:tgtEl>
                                        <p:attrNameLst>
                                          <p:attrName>style.visibility</p:attrName>
                                        </p:attrNameLst>
                                      </p:cBhvr>
                                      <p:to>
                                        <p:strVal val="visible"/>
                                      </p:to>
                                    </p:set>
                                    <p:animEffect transition="in" filter="wipe(left)">
                                      <p:cBhvr>
                                        <p:cTn id="102" dur="500"/>
                                        <p:tgtEl>
                                          <p:spTgt spid="137">
                                            <p:txEl>
                                              <p:pRg st="3" end="3"/>
                                            </p:txEl>
                                          </p:spTgt>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left)">
                                      <p:cBhvr>
                                        <p:cTn id="10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animBg="1"/>
      <p:bldP spid="31" grpId="0" animBg="1"/>
      <p:bldP spid="40" grpId="0" animBg="1"/>
      <p:bldP spid="72"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p:cNvSpPr>
            <a:spLocks noGrp="1"/>
          </p:cNvSpPr>
          <p:nvPr>
            <p:ph type="ctrTitle"/>
          </p:nvPr>
        </p:nvSpPr>
        <p:spPr/>
        <p:txBody>
          <a:bodyPr>
            <a:noAutofit/>
          </a:bodyPr>
          <a:lstStyle/>
          <a:p>
            <a:r>
              <a:rPr lang="en-US" altLang="zh-CN" sz="2000" dirty="0">
                <a:solidFill>
                  <a:prstClr val="white"/>
                </a:solidFill>
                <a:latin typeface="Akkurat Pro"/>
                <a:cs typeface="Arial" panose="020B0604020202020204" pitchFamily="34" charset="0"/>
                <a:sym typeface="Calibri" panose="020F0502020204030204" pitchFamily="34" charset="0"/>
              </a:rPr>
              <a:t>Europe 5G </a:t>
            </a:r>
            <a:r>
              <a:rPr lang="en-US" altLang="zh-CN" sz="2000" dirty="0">
                <a:solidFill>
                  <a:prstClr val="white"/>
                </a:solidFill>
                <a:latin typeface="Akkurat Pro"/>
                <a:cs typeface="Arial" panose="020B0604020202020204" pitchFamily="34" charset="0"/>
              </a:rPr>
              <a:t>Commercialization </a:t>
            </a:r>
            <a:r>
              <a:rPr lang="en-US" altLang="zh-CN" sz="2000" dirty="0">
                <a:solidFill>
                  <a:prstClr val="white"/>
                </a:solidFill>
                <a:latin typeface="Akkurat Pro"/>
                <a:cs typeface="Arial" panose="020B0604020202020204" pitchFamily="34" charset="0"/>
                <a:sym typeface="Calibri" panose="020F0502020204030204" pitchFamily="34" charset="0"/>
              </a:rPr>
              <a:t>Plan</a:t>
            </a:r>
          </a:p>
        </p:txBody>
      </p:sp>
      <p:cxnSp>
        <p:nvCxnSpPr>
          <p:cNvPr id="100" name="直接连接符 11"/>
          <p:cNvCxnSpPr/>
          <p:nvPr/>
        </p:nvCxnSpPr>
        <p:spPr>
          <a:xfrm>
            <a:off x="3529926"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01" name="文本框 15"/>
          <p:cNvSpPr txBox="1"/>
          <p:nvPr/>
        </p:nvSpPr>
        <p:spPr>
          <a:xfrm>
            <a:off x="3135757" y="723289"/>
            <a:ext cx="786997" cy="248782"/>
          </a:xfrm>
          <a:prstGeom prst="rect">
            <a:avLst/>
          </a:prstGeom>
          <a:noFill/>
        </p:spPr>
        <p:txBody>
          <a:bodyPr wrap="square" lIns="63496" tIns="31748" rIns="63496" bIns="31748" rtlCol="0">
            <a:spAutoFit/>
          </a:bodyPr>
          <a:lstStyle/>
          <a:p>
            <a:pPr algn="ctr" defTabSz="888742">
              <a:buClr>
                <a:srgbClr val="CC9900"/>
              </a:buClr>
            </a:pPr>
            <a:r>
              <a:rPr lang="en-US" altLang="zh-CN" sz="1200" dirty="0">
                <a:solidFill>
                  <a:prstClr val="white"/>
                </a:solidFill>
                <a:latin typeface="Calibri" panose="020F0502020204030204" pitchFamily="34" charset="0"/>
                <a:cs typeface="Calibri" panose="020F0502020204030204" pitchFamily="34" charset="0"/>
              </a:rPr>
              <a:t>2018</a:t>
            </a:r>
            <a:endParaRPr lang="zh-CN" altLang="en-US" sz="1200" dirty="0">
              <a:solidFill>
                <a:prstClr val="white"/>
              </a:solidFill>
              <a:latin typeface="Calibri" panose="020F0502020204030204" pitchFamily="34" charset="0"/>
              <a:cs typeface="Calibri" panose="020F0502020204030204" pitchFamily="34" charset="0"/>
            </a:endParaRPr>
          </a:p>
        </p:txBody>
      </p:sp>
      <p:sp>
        <p:nvSpPr>
          <p:cNvPr id="102" name="文本框 16"/>
          <p:cNvSpPr txBox="1"/>
          <p:nvPr/>
        </p:nvSpPr>
        <p:spPr>
          <a:xfrm>
            <a:off x="4886588" y="723289"/>
            <a:ext cx="892799" cy="248782"/>
          </a:xfrm>
          <a:prstGeom prst="rect">
            <a:avLst/>
          </a:prstGeom>
          <a:noFill/>
        </p:spPr>
        <p:txBody>
          <a:bodyPr wrap="square" lIns="63496" tIns="31748" rIns="63496" bIns="31748" rtlCol="0">
            <a:spAutoFit/>
          </a:bodyPr>
          <a:lstStyle/>
          <a:p>
            <a:pPr algn="ctr" defTabSz="888742">
              <a:buClr>
                <a:srgbClr val="CC9900"/>
              </a:buClr>
            </a:pPr>
            <a:r>
              <a:rPr lang="en-US" altLang="zh-CN" sz="1200" dirty="0">
                <a:solidFill>
                  <a:prstClr val="white"/>
                </a:solidFill>
                <a:latin typeface="Calibri" panose="020F0502020204030204" pitchFamily="34" charset="0"/>
                <a:cs typeface="Calibri" panose="020F0502020204030204" pitchFamily="34" charset="0"/>
              </a:rPr>
              <a:t>2019</a:t>
            </a:r>
            <a:endParaRPr lang="zh-CN" altLang="en-US" sz="1200" dirty="0">
              <a:solidFill>
                <a:prstClr val="white"/>
              </a:solidFill>
              <a:latin typeface="Calibri" panose="020F0502020204030204" pitchFamily="34" charset="0"/>
              <a:cs typeface="Calibri" panose="020F0502020204030204" pitchFamily="34" charset="0"/>
            </a:endParaRPr>
          </a:p>
        </p:txBody>
      </p:sp>
      <p:sp>
        <p:nvSpPr>
          <p:cNvPr id="103" name="文本框 53"/>
          <p:cNvSpPr txBox="1"/>
          <p:nvPr/>
        </p:nvSpPr>
        <p:spPr>
          <a:xfrm>
            <a:off x="6588224" y="699542"/>
            <a:ext cx="1015031" cy="248782"/>
          </a:xfrm>
          <a:prstGeom prst="rect">
            <a:avLst/>
          </a:prstGeom>
          <a:noFill/>
        </p:spPr>
        <p:txBody>
          <a:bodyPr wrap="square" lIns="63496" tIns="31748" rIns="63496" bIns="31748" rtlCol="0">
            <a:spAutoFit/>
          </a:bodyPr>
          <a:lstStyle/>
          <a:p>
            <a:pPr algn="ctr" defTabSz="888742">
              <a:buClr>
                <a:srgbClr val="CC9900"/>
              </a:buClr>
            </a:pPr>
            <a:r>
              <a:rPr lang="en-US" altLang="zh-CN" sz="1200" dirty="0">
                <a:solidFill>
                  <a:prstClr val="white"/>
                </a:solidFill>
                <a:latin typeface="Calibri" panose="020F0502020204030204" pitchFamily="34" charset="0"/>
                <a:cs typeface="Calibri" panose="020F0502020204030204" pitchFamily="34" charset="0"/>
              </a:rPr>
              <a:t>2020</a:t>
            </a:r>
            <a:endParaRPr lang="zh-CN" altLang="en-US" sz="1200" dirty="0">
              <a:solidFill>
                <a:prstClr val="white"/>
              </a:solidFill>
              <a:latin typeface="Calibri" panose="020F0502020204030204" pitchFamily="34" charset="0"/>
              <a:cs typeface="Calibri" panose="020F0502020204030204" pitchFamily="34" charset="0"/>
            </a:endParaRPr>
          </a:p>
        </p:txBody>
      </p:sp>
      <p:cxnSp>
        <p:nvCxnSpPr>
          <p:cNvPr id="104" name="直接连接符 11"/>
          <p:cNvCxnSpPr/>
          <p:nvPr/>
        </p:nvCxnSpPr>
        <p:spPr>
          <a:xfrm>
            <a:off x="5305948"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直接连接符 11"/>
          <p:cNvCxnSpPr/>
          <p:nvPr/>
        </p:nvCxnSpPr>
        <p:spPr>
          <a:xfrm>
            <a:off x="7081969"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直接连接符 11"/>
          <p:cNvCxnSpPr/>
          <p:nvPr/>
        </p:nvCxnSpPr>
        <p:spPr>
          <a:xfrm>
            <a:off x="6193959"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直接连接符 11"/>
          <p:cNvCxnSpPr/>
          <p:nvPr/>
        </p:nvCxnSpPr>
        <p:spPr>
          <a:xfrm>
            <a:off x="4417937"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5" name="矩形 127"/>
          <p:cNvSpPr/>
          <p:nvPr/>
        </p:nvSpPr>
        <p:spPr>
          <a:xfrm>
            <a:off x="3855117" y="768339"/>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H2</a:t>
            </a:r>
          </a:p>
        </p:txBody>
      </p:sp>
      <p:sp>
        <p:nvSpPr>
          <p:cNvPr id="126" name="矩形 128"/>
          <p:cNvSpPr/>
          <p:nvPr/>
        </p:nvSpPr>
        <p:spPr>
          <a:xfrm>
            <a:off x="4644008" y="771550"/>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H1</a:t>
            </a:r>
          </a:p>
        </p:txBody>
      </p:sp>
      <p:sp>
        <p:nvSpPr>
          <p:cNvPr id="127" name="矩形 129"/>
          <p:cNvSpPr/>
          <p:nvPr/>
        </p:nvSpPr>
        <p:spPr>
          <a:xfrm>
            <a:off x="5652120" y="771550"/>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H2</a:t>
            </a:r>
          </a:p>
        </p:txBody>
      </p:sp>
      <p:sp>
        <p:nvSpPr>
          <p:cNvPr id="128" name="矩形 130"/>
          <p:cNvSpPr/>
          <p:nvPr/>
        </p:nvSpPr>
        <p:spPr>
          <a:xfrm>
            <a:off x="6455764" y="768339"/>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H1</a:t>
            </a:r>
          </a:p>
        </p:txBody>
      </p:sp>
      <p:pic>
        <p:nvPicPr>
          <p:cNvPr id="129" name="图片 3"/>
          <p:cNvPicPr>
            <a:picLocks noChangeAspect="1"/>
          </p:cNvPicPr>
          <p:nvPr/>
        </p:nvPicPr>
        <p:blipFill>
          <a:blip r:embed="rId3" cstate="print"/>
          <a:stretch>
            <a:fillRect/>
          </a:stretch>
        </p:blipFill>
        <p:spPr>
          <a:xfrm>
            <a:off x="1216957" y="1379021"/>
            <a:ext cx="332147" cy="191162"/>
          </a:xfrm>
          <a:prstGeom prst="rect">
            <a:avLst/>
          </a:prstGeom>
        </p:spPr>
      </p:pic>
      <p:pic>
        <p:nvPicPr>
          <p:cNvPr id="132" name="图片 7"/>
          <p:cNvPicPr>
            <a:picLocks noChangeAspect="1"/>
          </p:cNvPicPr>
          <p:nvPr/>
        </p:nvPicPr>
        <p:blipFill>
          <a:blip r:embed="rId4" cstate="print"/>
          <a:stretch>
            <a:fillRect/>
          </a:stretch>
        </p:blipFill>
        <p:spPr>
          <a:xfrm>
            <a:off x="1251688" y="3114316"/>
            <a:ext cx="339031" cy="196614"/>
          </a:xfrm>
          <a:prstGeom prst="rect">
            <a:avLst/>
          </a:prstGeom>
        </p:spPr>
      </p:pic>
      <p:cxnSp>
        <p:nvCxnSpPr>
          <p:cNvPr id="133" name="直接连接符 11"/>
          <p:cNvCxnSpPr/>
          <p:nvPr/>
        </p:nvCxnSpPr>
        <p:spPr>
          <a:xfrm>
            <a:off x="2641915" y="987967"/>
            <a:ext cx="0" cy="6352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34" name="矩形 128"/>
          <p:cNvSpPr/>
          <p:nvPr/>
        </p:nvSpPr>
        <p:spPr>
          <a:xfrm>
            <a:off x="2915816" y="771550"/>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H1</a:t>
            </a:r>
          </a:p>
        </p:txBody>
      </p:sp>
      <p:sp>
        <p:nvSpPr>
          <p:cNvPr id="135" name="矩形 130"/>
          <p:cNvSpPr/>
          <p:nvPr/>
        </p:nvSpPr>
        <p:spPr>
          <a:xfrm>
            <a:off x="7380312" y="771550"/>
            <a:ext cx="274106" cy="218004"/>
          </a:xfrm>
          <a:prstGeom prst="rect">
            <a:avLst/>
          </a:prstGeom>
        </p:spPr>
        <p:txBody>
          <a:bodyPr wrap="none" lIns="63496" tIns="31748" rIns="63496" bIns="31748">
            <a:spAutoFit/>
          </a:bodyPr>
          <a:lstStyle/>
          <a:p>
            <a:pPr algn="ctr" defTabSz="888742"/>
            <a:r>
              <a:rPr lang="en-US" altLang="zh-CN" sz="1000" dirty="0">
                <a:solidFill>
                  <a:prstClr val="white"/>
                </a:solidFill>
                <a:latin typeface="Calibri" panose="020F0502020204030204" pitchFamily="34" charset="0"/>
                <a:cs typeface="Calibri" panose="020F0502020204030204" pitchFamily="34" charset="0"/>
              </a:rPr>
              <a:t>H2</a:t>
            </a:r>
          </a:p>
        </p:txBody>
      </p:sp>
      <p:grpSp>
        <p:nvGrpSpPr>
          <p:cNvPr id="4" name="Group 136"/>
          <p:cNvGrpSpPr/>
          <p:nvPr/>
        </p:nvGrpSpPr>
        <p:grpSpPr>
          <a:xfrm>
            <a:off x="3830226" y="1272328"/>
            <a:ext cx="1065419" cy="459047"/>
            <a:chOff x="2469245" y="2056391"/>
            <a:chExt cx="1420929" cy="660810"/>
          </a:xfrm>
        </p:grpSpPr>
        <p:sp>
          <p:nvSpPr>
            <p:cNvPr id="138" name="文本框 50"/>
            <p:cNvSpPr txBox="1"/>
            <p:nvPr/>
          </p:nvSpPr>
          <p:spPr>
            <a:xfrm>
              <a:off x="2469245" y="2141232"/>
              <a:ext cx="1420929" cy="575969"/>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Pre-commercial</a:t>
              </a:r>
            </a:p>
            <a:p>
              <a:pPr algn="ctr" defTabSz="889044"/>
              <a:r>
                <a:rPr lang="en-US" altLang="zh-CN" sz="1000" dirty="0">
                  <a:solidFill>
                    <a:prstClr val="white"/>
                  </a:solidFill>
                  <a:latin typeface="Calibri" panose="020F0502020204030204" pitchFamily="34" charset="0"/>
                  <a:cs typeface="Calibri" panose="020F0502020204030204" pitchFamily="34" charset="0"/>
                </a:rPr>
                <a:t>(10 Sites)</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39" name="等腰三角形 177"/>
            <p:cNvSpPr/>
            <p:nvPr/>
          </p:nvSpPr>
          <p:spPr>
            <a:xfrm>
              <a:off x="3137255"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5" name="Group 139"/>
          <p:cNvGrpSpPr/>
          <p:nvPr/>
        </p:nvGrpSpPr>
        <p:grpSpPr>
          <a:xfrm>
            <a:off x="5255257" y="1272328"/>
            <a:ext cx="1331439" cy="459047"/>
            <a:chOff x="2469245" y="2056391"/>
            <a:chExt cx="1818380" cy="660810"/>
          </a:xfrm>
        </p:grpSpPr>
        <p:sp>
          <p:nvSpPr>
            <p:cNvPr id="141" name="文本框 50"/>
            <p:cNvSpPr txBox="1"/>
            <p:nvPr/>
          </p:nvSpPr>
          <p:spPr>
            <a:xfrm>
              <a:off x="2469245" y="2141232"/>
              <a:ext cx="1818380" cy="575969"/>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200+ Deployment</a:t>
              </a:r>
            </a:p>
            <a:p>
              <a:pPr algn="ctr" defTabSz="889044"/>
              <a:r>
                <a:rPr lang="en-US" altLang="zh-CN" sz="1000" dirty="0">
                  <a:solidFill>
                    <a:prstClr val="white"/>
                  </a:solidFill>
                  <a:latin typeface="Calibri" panose="020F0502020204030204" pitchFamily="34" charset="0"/>
                  <a:cs typeface="Calibri" panose="020F0502020204030204" pitchFamily="34" charset="0"/>
                </a:rPr>
                <a:t>(Top 10 cities)</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42" name="等腰三角形 177"/>
            <p:cNvSpPr/>
            <p:nvPr/>
          </p:nvSpPr>
          <p:spPr>
            <a:xfrm>
              <a:off x="3335981"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sp>
        <p:nvSpPr>
          <p:cNvPr id="143" name="TextBox 142"/>
          <p:cNvSpPr txBox="1"/>
          <p:nvPr/>
        </p:nvSpPr>
        <p:spPr>
          <a:xfrm>
            <a:off x="460124" y="1357010"/>
            <a:ext cx="680959" cy="248782"/>
          </a:xfrm>
          <a:prstGeom prst="rect">
            <a:avLst/>
          </a:prstGeom>
          <a:noFill/>
        </p:spPr>
        <p:txBody>
          <a:bodyPr wrap="square" lIns="63496" tIns="31748" rIns="63496" bIns="31748" rtlCol="0">
            <a:spAutoFit/>
          </a:bodyPr>
          <a:lstStyle/>
          <a:p>
            <a:pPr algn="ctr" defTabSz="888742"/>
            <a:r>
              <a:rPr lang="en-US" altLang="zh-CN" sz="1200" b="1" dirty="0">
                <a:solidFill>
                  <a:prstClr val="white"/>
                </a:solidFill>
                <a:latin typeface="Calibri" panose="020F0502020204030204" pitchFamily="34" charset="0"/>
                <a:cs typeface="Calibri" panose="020F0502020204030204" pitchFamily="34" charset="0"/>
              </a:rPr>
              <a:t>Finland</a:t>
            </a:r>
            <a:endParaRPr lang="zh-CN" altLang="en-US" sz="1200" b="1" dirty="0">
              <a:solidFill>
                <a:prstClr val="white"/>
              </a:solidFill>
              <a:latin typeface="Calibri" panose="020F0502020204030204" pitchFamily="34" charset="0"/>
              <a:cs typeface="Calibri" panose="020F0502020204030204" pitchFamily="34" charset="0"/>
            </a:endParaRPr>
          </a:p>
        </p:txBody>
      </p:sp>
      <p:sp>
        <p:nvSpPr>
          <p:cNvPr id="144" name="TextBox 143"/>
          <p:cNvSpPr txBox="1"/>
          <p:nvPr/>
        </p:nvSpPr>
        <p:spPr>
          <a:xfrm>
            <a:off x="460124" y="1968731"/>
            <a:ext cx="680959" cy="248782"/>
          </a:xfrm>
          <a:prstGeom prst="rect">
            <a:avLst/>
          </a:prstGeom>
          <a:noFill/>
        </p:spPr>
        <p:txBody>
          <a:bodyPr wrap="square" lIns="63496" tIns="31748" rIns="63496" bIns="31748" rtlCol="0">
            <a:spAutoFit/>
          </a:bodyPr>
          <a:lstStyle/>
          <a:p>
            <a:pPr algn="ctr" defTabSz="888742"/>
            <a:r>
              <a:rPr lang="en-US" altLang="zh-CN" sz="1200" b="1" dirty="0">
                <a:solidFill>
                  <a:prstClr val="white"/>
                </a:solidFill>
                <a:latin typeface="Calibri" panose="020F0502020204030204" pitchFamily="34" charset="0"/>
                <a:cs typeface="Calibri" panose="020F0502020204030204" pitchFamily="34" charset="0"/>
              </a:rPr>
              <a:t>UK</a:t>
            </a:r>
            <a:endParaRPr lang="zh-CN" altLang="en-US" sz="1200" b="1" dirty="0">
              <a:solidFill>
                <a:prstClr val="white"/>
              </a:solidFill>
              <a:latin typeface="Calibri" panose="020F0502020204030204" pitchFamily="34" charset="0"/>
              <a:cs typeface="Calibri" panose="020F0502020204030204" pitchFamily="34" charset="0"/>
            </a:endParaRPr>
          </a:p>
        </p:txBody>
      </p:sp>
      <p:sp>
        <p:nvSpPr>
          <p:cNvPr id="145" name="TextBox 144"/>
          <p:cNvSpPr txBox="1"/>
          <p:nvPr/>
        </p:nvSpPr>
        <p:spPr>
          <a:xfrm>
            <a:off x="477803" y="3095032"/>
            <a:ext cx="721946" cy="248782"/>
          </a:xfrm>
          <a:prstGeom prst="rect">
            <a:avLst/>
          </a:prstGeom>
          <a:noFill/>
        </p:spPr>
        <p:txBody>
          <a:bodyPr wrap="square" lIns="63496" tIns="31748" rIns="63496" bIns="31748" rtlCol="0">
            <a:spAutoFit/>
          </a:bodyPr>
          <a:lstStyle/>
          <a:p>
            <a:pPr algn="ctr" defTabSz="888742"/>
            <a:r>
              <a:rPr lang="en-US" altLang="zh-CN" sz="1200" b="1" dirty="0">
                <a:solidFill>
                  <a:prstClr val="white"/>
                </a:solidFill>
                <a:latin typeface="Calibri" panose="020F0502020204030204" pitchFamily="34" charset="0"/>
                <a:cs typeface="Calibri" panose="020F0502020204030204" pitchFamily="34" charset="0"/>
              </a:rPr>
              <a:t>Sweden</a:t>
            </a:r>
            <a:endParaRPr lang="zh-CN" altLang="en-US" sz="1200" b="1" dirty="0">
              <a:solidFill>
                <a:prstClr val="white"/>
              </a:solidFill>
              <a:latin typeface="Calibri" panose="020F0502020204030204" pitchFamily="34" charset="0"/>
              <a:cs typeface="Calibri" panose="020F0502020204030204" pitchFamily="34" charset="0"/>
            </a:endParaRPr>
          </a:p>
        </p:txBody>
      </p:sp>
      <p:pic>
        <p:nvPicPr>
          <p:cNvPr id="147" name="Picture 2" descr="https://static.elisa.fi/components/elisa-navi/4.4.3/img/logo-elisa_2x.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4840" t="17739" r="13207" b="11609"/>
          <a:stretch/>
        </p:blipFill>
        <p:spPr bwMode="auto">
          <a:xfrm>
            <a:off x="1738198" y="1353454"/>
            <a:ext cx="329795" cy="191613"/>
          </a:xfrm>
          <a:prstGeom prst="rect">
            <a:avLst/>
          </a:prstGeom>
          <a:solidFill>
            <a:schemeClr val="bg1"/>
          </a:solidFill>
          <a:extLst/>
        </p:spPr>
      </p:pic>
      <p:pic>
        <p:nvPicPr>
          <p:cNvPr id="149" name="Picture 6" descr="“telia png”的图片搜索结果"/>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4282" b="13695"/>
          <a:stretch/>
        </p:blipFill>
        <p:spPr bwMode="auto">
          <a:xfrm>
            <a:off x="1729115" y="3111120"/>
            <a:ext cx="424306" cy="203006"/>
          </a:xfrm>
          <a:prstGeom prst="rect">
            <a:avLst/>
          </a:prstGeom>
          <a:solidFill>
            <a:schemeClr val="bg1"/>
          </a:solidFill>
          <a:extLst/>
        </p:spPr>
      </p:pic>
      <p:grpSp>
        <p:nvGrpSpPr>
          <p:cNvPr id="7" name="Group 149"/>
          <p:cNvGrpSpPr/>
          <p:nvPr/>
        </p:nvGrpSpPr>
        <p:grpSpPr>
          <a:xfrm>
            <a:off x="3267148" y="1272328"/>
            <a:ext cx="429322" cy="305158"/>
            <a:chOff x="2827948" y="2056391"/>
            <a:chExt cx="572579" cy="439283"/>
          </a:xfrm>
        </p:grpSpPr>
        <p:sp>
          <p:nvSpPr>
            <p:cNvPr id="151" name="文本框 50"/>
            <p:cNvSpPr txBox="1"/>
            <p:nvPr/>
          </p:nvSpPr>
          <p:spPr>
            <a:xfrm>
              <a:off x="2827948" y="2141232"/>
              <a:ext cx="57257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Trial</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52" name="等腰三角形 177"/>
            <p:cNvSpPr/>
            <p:nvPr/>
          </p:nvSpPr>
          <p:spPr>
            <a:xfrm>
              <a:off x="3071783"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8" name="Group 152"/>
          <p:cNvGrpSpPr/>
          <p:nvPr/>
        </p:nvGrpSpPr>
        <p:grpSpPr>
          <a:xfrm>
            <a:off x="3281075" y="1973776"/>
            <a:ext cx="429322" cy="305158"/>
            <a:chOff x="2827948" y="2056391"/>
            <a:chExt cx="572579" cy="439283"/>
          </a:xfrm>
        </p:grpSpPr>
        <p:sp>
          <p:nvSpPr>
            <p:cNvPr id="154" name="文本框 50"/>
            <p:cNvSpPr txBox="1"/>
            <p:nvPr/>
          </p:nvSpPr>
          <p:spPr>
            <a:xfrm>
              <a:off x="2827948" y="2141232"/>
              <a:ext cx="57257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Trial</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55" name="等腰三角形 177"/>
            <p:cNvSpPr/>
            <p:nvPr/>
          </p:nvSpPr>
          <p:spPr>
            <a:xfrm>
              <a:off x="3071783"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9" name="Group 155"/>
          <p:cNvGrpSpPr/>
          <p:nvPr/>
        </p:nvGrpSpPr>
        <p:grpSpPr>
          <a:xfrm>
            <a:off x="3845475" y="1973775"/>
            <a:ext cx="1057112" cy="459047"/>
            <a:chOff x="2604853" y="2056391"/>
            <a:chExt cx="1409850" cy="660810"/>
          </a:xfrm>
        </p:grpSpPr>
        <p:sp>
          <p:nvSpPr>
            <p:cNvPr id="157" name="文本框 50"/>
            <p:cNvSpPr txBox="1"/>
            <p:nvPr/>
          </p:nvSpPr>
          <p:spPr>
            <a:xfrm>
              <a:off x="2604853" y="2141232"/>
              <a:ext cx="1409850" cy="575969"/>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Commercial</a:t>
              </a:r>
            </a:p>
            <a:p>
              <a:pPr algn="ctr" defTabSz="889044"/>
              <a:r>
                <a:rPr lang="en-US" altLang="zh-CN" sz="1000" dirty="0">
                  <a:solidFill>
                    <a:prstClr val="white"/>
                  </a:solidFill>
                  <a:latin typeface="Calibri" panose="020F0502020204030204" pitchFamily="34" charset="0"/>
                  <a:cs typeface="Calibri" panose="020F0502020204030204" pitchFamily="34" charset="0"/>
                </a:rPr>
                <a:t>(500 Sites)</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58" name="等腰三角形 177"/>
            <p:cNvSpPr/>
            <p:nvPr/>
          </p:nvSpPr>
          <p:spPr>
            <a:xfrm>
              <a:off x="3267324"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10" name="Group 158"/>
          <p:cNvGrpSpPr/>
          <p:nvPr/>
        </p:nvGrpSpPr>
        <p:grpSpPr>
          <a:xfrm>
            <a:off x="5403029" y="1973776"/>
            <a:ext cx="1065419" cy="305158"/>
            <a:chOff x="2469245" y="2056391"/>
            <a:chExt cx="1420929" cy="439283"/>
          </a:xfrm>
        </p:grpSpPr>
        <p:sp>
          <p:nvSpPr>
            <p:cNvPr id="160" name="文本框 50"/>
            <p:cNvSpPr txBox="1"/>
            <p:nvPr/>
          </p:nvSpPr>
          <p:spPr>
            <a:xfrm>
              <a:off x="2469245" y="2141232"/>
              <a:ext cx="142092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1500 Sites</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61" name="等腰三角形 177"/>
            <p:cNvSpPr/>
            <p:nvPr/>
          </p:nvSpPr>
          <p:spPr>
            <a:xfrm>
              <a:off x="3137255"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11" name="Group 167"/>
          <p:cNvGrpSpPr/>
          <p:nvPr/>
        </p:nvGrpSpPr>
        <p:grpSpPr>
          <a:xfrm>
            <a:off x="4910201" y="3103967"/>
            <a:ext cx="551063" cy="305158"/>
            <a:chOff x="2827948" y="2056391"/>
            <a:chExt cx="572579" cy="439283"/>
          </a:xfrm>
        </p:grpSpPr>
        <p:sp>
          <p:nvSpPr>
            <p:cNvPr id="169" name="文本框 50"/>
            <p:cNvSpPr txBox="1"/>
            <p:nvPr/>
          </p:nvSpPr>
          <p:spPr>
            <a:xfrm>
              <a:off x="2827948" y="2141232"/>
              <a:ext cx="57257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Trial</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70" name="等腰三角形 177"/>
            <p:cNvSpPr/>
            <p:nvPr/>
          </p:nvSpPr>
          <p:spPr>
            <a:xfrm>
              <a:off x="3071783"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grpSp>
        <p:nvGrpSpPr>
          <p:cNvPr id="12" name="Group 170"/>
          <p:cNvGrpSpPr/>
          <p:nvPr/>
        </p:nvGrpSpPr>
        <p:grpSpPr>
          <a:xfrm>
            <a:off x="6028341" y="3103967"/>
            <a:ext cx="1243096" cy="305158"/>
            <a:chOff x="2469246" y="2056391"/>
            <a:chExt cx="1411742" cy="439283"/>
          </a:xfrm>
        </p:grpSpPr>
        <p:sp>
          <p:nvSpPr>
            <p:cNvPr id="172" name="文本框 50"/>
            <p:cNvSpPr txBox="1"/>
            <p:nvPr/>
          </p:nvSpPr>
          <p:spPr>
            <a:xfrm>
              <a:off x="2469246" y="2141232"/>
              <a:ext cx="1411742"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Pre-Commercial</a:t>
              </a:r>
            </a:p>
          </p:txBody>
        </p:sp>
        <p:sp>
          <p:nvSpPr>
            <p:cNvPr id="173" name="等腰三角形 177"/>
            <p:cNvSpPr/>
            <p:nvPr/>
          </p:nvSpPr>
          <p:spPr>
            <a:xfrm>
              <a:off x="3137255"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grpSp>
        <p:nvGrpSpPr>
          <p:cNvPr id="13" name="Group 173"/>
          <p:cNvGrpSpPr/>
          <p:nvPr/>
        </p:nvGrpSpPr>
        <p:grpSpPr>
          <a:xfrm>
            <a:off x="3252120" y="3105058"/>
            <a:ext cx="558489" cy="305158"/>
            <a:chOff x="2827948" y="2056391"/>
            <a:chExt cx="619633" cy="439283"/>
          </a:xfrm>
        </p:grpSpPr>
        <p:sp>
          <p:nvSpPr>
            <p:cNvPr id="175" name="文本框 50"/>
            <p:cNvSpPr txBox="1"/>
            <p:nvPr/>
          </p:nvSpPr>
          <p:spPr>
            <a:xfrm>
              <a:off x="2827948" y="2141232"/>
              <a:ext cx="619633"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Demo</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76" name="等腰三角形 177"/>
            <p:cNvSpPr/>
            <p:nvPr/>
          </p:nvSpPr>
          <p:spPr>
            <a:xfrm>
              <a:off x="3095310"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cxnSp>
        <p:nvCxnSpPr>
          <p:cNvPr id="177" name="直接箭头连接符 106"/>
          <p:cNvCxnSpPr/>
          <p:nvPr/>
        </p:nvCxnSpPr>
        <p:spPr>
          <a:xfrm flipV="1">
            <a:off x="3360532" y="1347614"/>
            <a:ext cx="4955884" cy="13254"/>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06"/>
          <p:cNvCxnSpPr/>
          <p:nvPr/>
        </p:nvCxnSpPr>
        <p:spPr>
          <a:xfrm flipV="1">
            <a:off x="3381078" y="2067694"/>
            <a:ext cx="4935338" cy="393"/>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直接箭头连接符 106"/>
          <p:cNvCxnSpPr/>
          <p:nvPr/>
        </p:nvCxnSpPr>
        <p:spPr>
          <a:xfrm>
            <a:off x="3419250" y="3188703"/>
            <a:ext cx="4897166" cy="31119"/>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93"/>
          <p:cNvCxnSpPr/>
          <p:nvPr/>
        </p:nvCxnSpPr>
        <p:spPr bwMode="auto">
          <a:xfrm flipV="1">
            <a:off x="1443114" y="1031255"/>
            <a:ext cx="6890617" cy="12262"/>
          </a:xfrm>
          <a:prstGeom prst="straightConnector1">
            <a:avLst/>
          </a:prstGeom>
          <a:ln w="57150">
            <a:solidFill>
              <a:srgbClr val="FFC000"/>
            </a:solidFill>
            <a:tailEnd type="stealth" w="med" len="lg"/>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7" cstate="print"/>
          <a:stretch>
            <a:fillRect/>
          </a:stretch>
        </p:blipFill>
        <p:spPr>
          <a:xfrm>
            <a:off x="1215208" y="2014953"/>
            <a:ext cx="335646" cy="198604"/>
          </a:xfrm>
          <a:prstGeom prst="rect">
            <a:avLst/>
          </a:prstGeom>
        </p:spPr>
      </p:pic>
      <p:pic>
        <p:nvPicPr>
          <p:cNvPr id="3" name="Picture 2"/>
          <p:cNvPicPr>
            <a:picLocks noChangeAspect="1"/>
          </p:cNvPicPr>
          <p:nvPr/>
        </p:nvPicPr>
        <p:blipFill>
          <a:blip r:embed="rId8" cstate="print"/>
          <a:stretch>
            <a:fillRect/>
          </a:stretch>
        </p:blipFill>
        <p:spPr>
          <a:xfrm>
            <a:off x="1754364" y="1985795"/>
            <a:ext cx="297461" cy="275589"/>
          </a:xfrm>
          <a:prstGeom prst="rect">
            <a:avLst/>
          </a:prstGeom>
        </p:spPr>
      </p:pic>
      <p:sp>
        <p:nvSpPr>
          <p:cNvPr id="74" name="TextBox 73"/>
          <p:cNvSpPr txBox="1"/>
          <p:nvPr/>
        </p:nvSpPr>
        <p:spPr>
          <a:xfrm>
            <a:off x="467692" y="2531706"/>
            <a:ext cx="742168" cy="248782"/>
          </a:xfrm>
          <a:prstGeom prst="rect">
            <a:avLst/>
          </a:prstGeom>
          <a:noFill/>
        </p:spPr>
        <p:txBody>
          <a:bodyPr wrap="square" lIns="63496" tIns="31748" rIns="63496" bIns="31748" rtlCol="0">
            <a:spAutoFit/>
          </a:bodyPr>
          <a:lstStyle/>
          <a:p>
            <a:pPr algn="ctr" defTabSz="888742"/>
            <a:r>
              <a:rPr lang="en-US" altLang="zh-CN" sz="1200" b="1" dirty="0">
                <a:solidFill>
                  <a:prstClr val="white"/>
                </a:solidFill>
                <a:latin typeface="Calibri" panose="020F0502020204030204" pitchFamily="34" charset="0"/>
                <a:cs typeface="Calibri" panose="020F0502020204030204" pitchFamily="34" charset="0"/>
              </a:rPr>
              <a:t>Germany</a:t>
            </a:r>
            <a:endParaRPr lang="zh-CN" altLang="en-US" sz="1200" b="1" dirty="0">
              <a:solidFill>
                <a:prstClr val="white"/>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9" cstate="print"/>
          <a:stretch>
            <a:fillRect/>
          </a:stretch>
        </p:blipFill>
        <p:spPr>
          <a:xfrm>
            <a:off x="1256822" y="2545455"/>
            <a:ext cx="328762" cy="207686"/>
          </a:xfrm>
          <a:prstGeom prst="rect">
            <a:avLst/>
          </a:prstGeom>
        </p:spPr>
      </p:pic>
      <p:grpSp>
        <p:nvGrpSpPr>
          <p:cNvPr id="14" name="Group 97"/>
          <p:cNvGrpSpPr/>
          <p:nvPr/>
        </p:nvGrpSpPr>
        <p:grpSpPr>
          <a:xfrm>
            <a:off x="2691457" y="2552652"/>
            <a:ext cx="1057112" cy="305158"/>
            <a:chOff x="2604853" y="2056391"/>
            <a:chExt cx="1409850" cy="439283"/>
          </a:xfrm>
        </p:grpSpPr>
        <p:sp>
          <p:nvSpPr>
            <p:cNvPr id="99" name="文本框 50"/>
            <p:cNvSpPr txBox="1"/>
            <p:nvPr/>
          </p:nvSpPr>
          <p:spPr>
            <a:xfrm>
              <a:off x="2604853" y="2141232"/>
              <a:ext cx="1409850"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Trial</a:t>
              </a:r>
            </a:p>
          </p:txBody>
        </p:sp>
        <p:sp>
          <p:nvSpPr>
            <p:cNvPr id="105" name="等腰三角形 177"/>
            <p:cNvSpPr/>
            <p:nvPr/>
          </p:nvSpPr>
          <p:spPr>
            <a:xfrm>
              <a:off x="3267324"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grpSp>
        <p:nvGrpSpPr>
          <p:cNvPr id="15" name="Group 105"/>
          <p:cNvGrpSpPr/>
          <p:nvPr/>
        </p:nvGrpSpPr>
        <p:grpSpPr>
          <a:xfrm>
            <a:off x="5167608" y="2552652"/>
            <a:ext cx="1065419" cy="305158"/>
            <a:chOff x="2469245" y="2056391"/>
            <a:chExt cx="1420929" cy="439283"/>
          </a:xfrm>
        </p:grpSpPr>
        <p:sp>
          <p:nvSpPr>
            <p:cNvPr id="107" name="文本框 50"/>
            <p:cNvSpPr txBox="1"/>
            <p:nvPr/>
          </p:nvSpPr>
          <p:spPr>
            <a:xfrm>
              <a:off x="2469245" y="2141232"/>
              <a:ext cx="142092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Commercial</a:t>
              </a:r>
            </a:p>
          </p:txBody>
        </p:sp>
        <p:sp>
          <p:nvSpPr>
            <p:cNvPr id="108" name="等腰三角形 177"/>
            <p:cNvSpPr/>
            <p:nvPr/>
          </p:nvSpPr>
          <p:spPr>
            <a:xfrm>
              <a:off x="3137255"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cxnSp>
        <p:nvCxnSpPr>
          <p:cNvPr id="109" name="直接箭头连接符 106"/>
          <p:cNvCxnSpPr/>
          <p:nvPr/>
        </p:nvCxnSpPr>
        <p:spPr>
          <a:xfrm flipV="1">
            <a:off x="3012526" y="2643758"/>
            <a:ext cx="5303890" cy="3206"/>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6" name="Group 109"/>
          <p:cNvGrpSpPr/>
          <p:nvPr/>
        </p:nvGrpSpPr>
        <p:grpSpPr>
          <a:xfrm>
            <a:off x="3929128" y="2547598"/>
            <a:ext cx="1057112" cy="459047"/>
            <a:chOff x="2604853" y="2056391"/>
            <a:chExt cx="1409850" cy="660810"/>
          </a:xfrm>
        </p:grpSpPr>
        <p:sp>
          <p:nvSpPr>
            <p:cNvPr id="111" name="文本框 50"/>
            <p:cNvSpPr txBox="1"/>
            <p:nvPr/>
          </p:nvSpPr>
          <p:spPr>
            <a:xfrm>
              <a:off x="2604853" y="2141232"/>
              <a:ext cx="1409850" cy="575969"/>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Pre-commercial</a:t>
              </a:r>
            </a:p>
            <a:p>
              <a:pPr algn="ctr" defTabSz="889044"/>
              <a:r>
                <a:rPr lang="en-US" altLang="zh-CN" sz="1000" dirty="0">
                  <a:solidFill>
                    <a:prstClr val="white"/>
                  </a:solidFill>
                  <a:latin typeface="Calibri" panose="020F0502020204030204" pitchFamily="34" charset="0"/>
                  <a:cs typeface="Calibri" panose="020F0502020204030204" pitchFamily="34" charset="0"/>
                </a:rPr>
                <a:t>(30 Sites)</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12" name="等腰三角形 177"/>
            <p:cNvSpPr/>
            <p:nvPr/>
          </p:nvSpPr>
          <p:spPr>
            <a:xfrm>
              <a:off x="3267324"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Akkurat Pro" panose="020B0504020101020102" pitchFamily="34" charset="0"/>
              </a:endParaRPr>
            </a:p>
          </p:txBody>
        </p:sp>
      </p:grpSp>
      <p:sp>
        <p:nvSpPr>
          <p:cNvPr id="98" name="TextBox 97"/>
          <p:cNvSpPr txBox="1"/>
          <p:nvPr/>
        </p:nvSpPr>
        <p:spPr>
          <a:xfrm>
            <a:off x="414621" y="3672233"/>
            <a:ext cx="803650" cy="248782"/>
          </a:xfrm>
          <a:prstGeom prst="rect">
            <a:avLst/>
          </a:prstGeom>
          <a:noFill/>
        </p:spPr>
        <p:txBody>
          <a:bodyPr wrap="square" lIns="63496" tIns="31748" rIns="63496" bIns="31748" rtlCol="0">
            <a:spAutoFit/>
          </a:bodyPr>
          <a:lstStyle/>
          <a:p>
            <a:pPr algn="ctr" defTabSz="888742"/>
            <a:r>
              <a:rPr lang="en-US" altLang="zh-CN" sz="1200" b="1" dirty="0">
                <a:solidFill>
                  <a:prstClr val="white"/>
                </a:solidFill>
                <a:latin typeface="Calibri" panose="020F0502020204030204" pitchFamily="34" charset="0"/>
                <a:cs typeface="Calibri" panose="020F0502020204030204" pitchFamily="34" charset="0"/>
              </a:rPr>
              <a:t>Hungary</a:t>
            </a:r>
            <a:endParaRPr lang="zh-CN" altLang="en-US" sz="1200" b="1" dirty="0">
              <a:solidFill>
                <a:prstClr val="white"/>
              </a:solidFill>
              <a:latin typeface="Calibri" panose="020F0502020204030204" pitchFamily="34" charset="0"/>
              <a:cs typeface="Calibri" panose="020F0502020204030204" pitchFamily="34" charset="0"/>
            </a:endParaRPr>
          </a:p>
        </p:txBody>
      </p:sp>
      <p:grpSp>
        <p:nvGrpSpPr>
          <p:cNvPr id="17" name="Group 77"/>
          <p:cNvGrpSpPr/>
          <p:nvPr/>
        </p:nvGrpSpPr>
        <p:grpSpPr>
          <a:xfrm>
            <a:off x="4506864" y="3686836"/>
            <a:ext cx="551063" cy="305158"/>
            <a:chOff x="2827948" y="2056391"/>
            <a:chExt cx="572579" cy="439283"/>
          </a:xfrm>
        </p:grpSpPr>
        <p:sp>
          <p:nvSpPr>
            <p:cNvPr id="113" name="文本框 50"/>
            <p:cNvSpPr txBox="1"/>
            <p:nvPr/>
          </p:nvSpPr>
          <p:spPr>
            <a:xfrm>
              <a:off x="2827948" y="2141232"/>
              <a:ext cx="572579"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Trial</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14" name="等腰三角形 177"/>
            <p:cNvSpPr/>
            <p:nvPr/>
          </p:nvSpPr>
          <p:spPr>
            <a:xfrm>
              <a:off x="3071783"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grpSp>
        <p:nvGrpSpPr>
          <p:cNvPr id="18" name="Group 80"/>
          <p:cNvGrpSpPr/>
          <p:nvPr/>
        </p:nvGrpSpPr>
        <p:grpSpPr>
          <a:xfrm>
            <a:off x="6060003" y="3686836"/>
            <a:ext cx="1243096" cy="305158"/>
            <a:chOff x="2469246" y="2056391"/>
            <a:chExt cx="1411742" cy="439283"/>
          </a:xfrm>
        </p:grpSpPr>
        <p:sp>
          <p:nvSpPr>
            <p:cNvPr id="116" name="文本框 50"/>
            <p:cNvSpPr txBox="1"/>
            <p:nvPr/>
          </p:nvSpPr>
          <p:spPr>
            <a:xfrm>
              <a:off x="2469246" y="2141232"/>
              <a:ext cx="1411742"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Pre-Commercial</a:t>
              </a:r>
            </a:p>
          </p:txBody>
        </p:sp>
        <p:sp>
          <p:nvSpPr>
            <p:cNvPr id="117" name="等腰三角形 177"/>
            <p:cNvSpPr/>
            <p:nvPr/>
          </p:nvSpPr>
          <p:spPr>
            <a:xfrm>
              <a:off x="3137255"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grpSp>
        <p:nvGrpSpPr>
          <p:cNvPr id="19" name="Group 83"/>
          <p:cNvGrpSpPr/>
          <p:nvPr/>
        </p:nvGrpSpPr>
        <p:grpSpPr>
          <a:xfrm>
            <a:off x="3546153" y="3687927"/>
            <a:ext cx="558489" cy="305158"/>
            <a:chOff x="2827948" y="2056391"/>
            <a:chExt cx="619633" cy="439283"/>
          </a:xfrm>
        </p:grpSpPr>
        <p:sp>
          <p:nvSpPr>
            <p:cNvPr id="119" name="文本框 50"/>
            <p:cNvSpPr txBox="1"/>
            <p:nvPr/>
          </p:nvSpPr>
          <p:spPr>
            <a:xfrm>
              <a:off x="2827948" y="2141232"/>
              <a:ext cx="619633" cy="354442"/>
            </a:xfrm>
            <a:prstGeom prst="rect">
              <a:avLst/>
            </a:prstGeom>
            <a:noFill/>
          </p:spPr>
          <p:txBody>
            <a:bodyPr wrap="square" rtlCol="0">
              <a:spAutoFit/>
            </a:bodyPr>
            <a:lstStyle/>
            <a:p>
              <a:pPr algn="ctr" defTabSz="889044"/>
              <a:r>
                <a:rPr lang="en-US" altLang="zh-CN" sz="1000" dirty="0">
                  <a:solidFill>
                    <a:prstClr val="white"/>
                  </a:solidFill>
                  <a:latin typeface="Calibri" panose="020F0502020204030204" pitchFamily="34" charset="0"/>
                  <a:cs typeface="Calibri" panose="020F0502020204030204" pitchFamily="34" charset="0"/>
                </a:rPr>
                <a:t>Demo</a:t>
              </a:r>
              <a:endParaRPr lang="zh-CN" altLang="en-US" sz="1000" dirty="0">
                <a:solidFill>
                  <a:prstClr val="white"/>
                </a:solidFill>
                <a:latin typeface="Calibri" panose="020F0502020204030204" pitchFamily="34" charset="0"/>
                <a:cs typeface="Calibri" panose="020F0502020204030204" pitchFamily="34" charset="0"/>
              </a:endParaRPr>
            </a:p>
          </p:txBody>
        </p:sp>
        <p:sp>
          <p:nvSpPr>
            <p:cNvPr id="120" name="等腰三角形 177"/>
            <p:cNvSpPr/>
            <p:nvPr/>
          </p:nvSpPr>
          <p:spPr>
            <a:xfrm>
              <a:off x="3095310" y="2056391"/>
              <a:ext cx="84909" cy="127459"/>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grpSp>
      <p:cxnSp>
        <p:nvCxnSpPr>
          <p:cNvPr id="121" name="直接箭头连接符 106"/>
          <p:cNvCxnSpPr/>
          <p:nvPr/>
        </p:nvCxnSpPr>
        <p:spPr>
          <a:xfrm>
            <a:off x="3450912" y="3771572"/>
            <a:ext cx="4865504" cy="24314"/>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30" name="Picture 22" descr="Image result for 匈牙利 国旗"/>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249105" y="3687924"/>
            <a:ext cx="353339" cy="219493"/>
          </a:xfrm>
          <a:prstGeom prst="rect">
            <a:avLst/>
          </a:prstGeom>
          <a:noFill/>
          <a:extLst>
            <a:ext uri="{909E8E84-426E-40DD-AFC4-6F175D3DCCD1}">
              <a14:hiddenFill xmlns="" xmlns:a14="http://schemas.microsoft.com/office/drawing/2010/main">
                <a:solidFill>
                  <a:srgbClr val="FFFFFF"/>
                </a:solidFill>
              </a14:hiddenFill>
            </a:ext>
          </a:extLst>
        </p:spPr>
      </p:pic>
      <p:pic>
        <p:nvPicPr>
          <p:cNvPr id="162818" name="Picture 2" descr="C:\Users\f00181417\AppData\Roaming\eSpace_Desktop\UserData\f00181417\imagefiles\CFDD2A22-5E9F-4C9E-8B41-F543E86344F0.png"/>
          <p:cNvPicPr>
            <a:picLocks noChangeAspect="1" noChangeArrowheads="1"/>
          </p:cNvPicPr>
          <p:nvPr/>
        </p:nvPicPr>
        <p:blipFill>
          <a:blip r:embed="rId11" cstate="print"/>
          <a:srcRect/>
          <a:stretch>
            <a:fillRect/>
          </a:stretch>
        </p:blipFill>
        <p:spPr bwMode="auto">
          <a:xfrm>
            <a:off x="1763941" y="2552650"/>
            <a:ext cx="354650" cy="214240"/>
          </a:xfrm>
          <a:prstGeom prst="rect">
            <a:avLst/>
          </a:prstGeom>
          <a:noFill/>
        </p:spPr>
      </p:pic>
      <p:pic>
        <p:nvPicPr>
          <p:cNvPr id="97" name="图片 96"/>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763941" y="3677562"/>
            <a:ext cx="344123" cy="281624"/>
          </a:xfrm>
          <a:prstGeom prst="rect">
            <a:avLst/>
          </a:prstGeom>
        </p:spPr>
      </p:pic>
      <p:pic>
        <p:nvPicPr>
          <p:cNvPr id="84" name="Picture 10" descr="Image result for Telenor norway png"/>
          <p:cNvPicPr>
            <a:picLocks noChangeAspect="1" noChangeArrowheads="1"/>
          </p:cNvPicPr>
          <p:nvPr/>
        </p:nvPicPr>
        <p:blipFill>
          <a:blip r:embed="rId13" cstate="email">
            <a:extLst>
              <a:ext uri="{28A0092B-C50C-407E-A947-70E740481C1C}">
                <a14:useLocalDpi xmlns="" xmlns:a14="http://schemas.microsoft.com/office/drawing/2010/main"/>
              </a:ext>
            </a:extLst>
          </a:blip>
          <a:srcRect/>
          <a:stretch>
            <a:fillRect/>
          </a:stretch>
        </p:blipFill>
        <p:spPr bwMode="auto">
          <a:xfrm>
            <a:off x="1763688" y="4227934"/>
            <a:ext cx="507055" cy="216024"/>
          </a:xfrm>
          <a:prstGeom prst="rect">
            <a:avLst/>
          </a:prstGeom>
          <a:solidFill>
            <a:schemeClr val="bg1"/>
          </a:solidFill>
          <a:extLst/>
        </p:spPr>
      </p:pic>
      <p:sp>
        <p:nvSpPr>
          <p:cNvPr id="85" name="文本框 50"/>
          <p:cNvSpPr txBox="1"/>
          <p:nvPr/>
        </p:nvSpPr>
        <p:spPr>
          <a:xfrm>
            <a:off x="4716016" y="4371950"/>
            <a:ext cx="1420189" cy="400110"/>
          </a:xfrm>
          <a:prstGeom prst="rect">
            <a:avLst/>
          </a:prstGeom>
          <a:noFill/>
        </p:spPr>
        <p:txBody>
          <a:bodyPr wrap="square" rtlCol="0">
            <a:spAutoFit/>
          </a:bodyPr>
          <a:lstStyle/>
          <a:p>
            <a:pPr algn="ctr" defTabSz="1219322"/>
            <a:r>
              <a:rPr lang="en-US" altLang="zh-CN" sz="1000" dirty="0">
                <a:solidFill>
                  <a:schemeClr val="bg1"/>
                </a:solidFill>
                <a:latin typeface="Calibri" panose="020F0502020204030204" pitchFamily="34" charset="0"/>
                <a:cs typeface="Calibri" panose="020F0502020204030204" pitchFamily="34" charset="0"/>
              </a:rPr>
              <a:t>Commercial</a:t>
            </a:r>
          </a:p>
          <a:p>
            <a:pPr algn="ctr" defTabSz="1219322"/>
            <a:r>
              <a:rPr lang="en-US" altLang="zh-CN" sz="1000" dirty="0">
                <a:solidFill>
                  <a:schemeClr val="bg1"/>
                </a:solidFill>
                <a:latin typeface="Calibri" panose="020F0502020204030204" pitchFamily="34" charset="0"/>
                <a:cs typeface="Calibri" panose="020F0502020204030204" pitchFamily="34" charset="0"/>
              </a:rPr>
              <a:t>(300+ Sites)</a:t>
            </a:r>
            <a:endParaRPr lang="zh-CN" altLang="en-US" sz="1000" dirty="0">
              <a:solidFill>
                <a:schemeClr val="bg1"/>
              </a:solidFill>
              <a:latin typeface="Calibri" panose="020F0502020204030204" pitchFamily="34" charset="0"/>
              <a:cs typeface="Calibri" panose="020F0502020204030204" pitchFamily="34" charset="0"/>
            </a:endParaRPr>
          </a:p>
        </p:txBody>
      </p:sp>
      <p:sp>
        <p:nvSpPr>
          <p:cNvPr id="86" name="TextBox 85"/>
          <p:cNvSpPr txBox="1"/>
          <p:nvPr/>
        </p:nvSpPr>
        <p:spPr>
          <a:xfrm>
            <a:off x="395536" y="4227934"/>
            <a:ext cx="907683" cy="276999"/>
          </a:xfrm>
          <a:prstGeom prst="rect">
            <a:avLst/>
          </a:prstGeom>
          <a:noFill/>
        </p:spPr>
        <p:txBody>
          <a:bodyPr wrap="square" rtlCol="0">
            <a:spAutoFit/>
          </a:bodyPr>
          <a:lstStyle/>
          <a:p>
            <a:pPr algn="ctr" defTabSz="1218906"/>
            <a:r>
              <a:rPr lang="en-US" altLang="zh-CN" sz="1200" b="1" dirty="0">
                <a:solidFill>
                  <a:schemeClr val="bg1"/>
                </a:solidFill>
                <a:latin typeface="Calibri" panose="020F0502020204030204" pitchFamily="34" charset="0"/>
                <a:cs typeface="Calibri" panose="020F0502020204030204" pitchFamily="34" charset="0"/>
              </a:rPr>
              <a:t>Norway</a:t>
            </a:r>
            <a:endParaRPr lang="zh-CN" altLang="en-US" sz="1200" b="1" dirty="0">
              <a:solidFill>
                <a:schemeClr val="bg1"/>
              </a:solidFill>
              <a:latin typeface="Calibri" panose="020F0502020204030204" pitchFamily="34" charset="0"/>
              <a:cs typeface="Calibri" panose="020F0502020204030204" pitchFamily="34" charset="0"/>
            </a:endParaRPr>
          </a:p>
        </p:txBody>
      </p:sp>
      <p:cxnSp>
        <p:nvCxnSpPr>
          <p:cNvPr id="87" name="直接箭头连接符 106"/>
          <p:cNvCxnSpPr/>
          <p:nvPr/>
        </p:nvCxnSpPr>
        <p:spPr>
          <a:xfrm>
            <a:off x="3275856" y="4371950"/>
            <a:ext cx="5040560" cy="0"/>
          </a:xfrm>
          <a:prstGeom prst="straightConnector1">
            <a:avLst/>
          </a:prstGeom>
          <a:ln w="63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8" name="Picture 16" descr="Image result for 挪威 国旗"/>
          <p:cNvPicPr preferRelativeResize="0">
            <a:picLocks noChangeArrowheads="1"/>
          </p:cNvPicPr>
          <p:nvPr/>
        </p:nvPicPr>
        <p:blipFill>
          <a:blip r:embed="rId14" cstate="print">
            <a:extLst>
              <a:ext uri="{28A0092B-C50C-407E-A947-70E740481C1C}">
                <a14:useLocalDpi xmlns="" xmlns:a14="http://schemas.microsoft.com/office/drawing/2010/main"/>
              </a:ext>
            </a:extLst>
          </a:blip>
          <a:srcRect/>
          <a:stretch>
            <a:fillRect/>
          </a:stretch>
        </p:blipFill>
        <p:spPr bwMode="auto">
          <a:xfrm>
            <a:off x="1259632" y="4227934"/>
            <a:ext cx="360040" cy="24863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9" name="Group 67"/>
          <p:cNvGrpSpPr/>
          <p:nvPr/>
        </p:nvGrpSpPr>
        <p:grpSpPr>
          <a:xfrm>
            <a:off x="3801195" y="4253490"/>
            <a:ext cx="987560" cy="484947"/>
            <a:chOff x="2619121" y="2056391"/>
            <a:chExt cx="988101" cy="484974"/>
          </a:xfrm>
        </p:grpSpPr>
        <p:sp>
          <p:nvSpPr>
            <p:cNvPr id="90" name="文本框 50"/>
            <p:cNvSpPr txBox="1"/>
            <p:nvPr/>
          </p:nvSpPr>
          <p:spPr>
            <a:xfrm>
              <a:off x="2619121" y="2141233"/>
              <a:ext cx="988101" cy="400132"/>
            </a:xfrm>
            <a:prstGeom prst="rect">
              <a:avLst/>
            </a:prstGeom>
            <a:noFill/>
          </p:spPr>
          <p:txBody>
            <a:bodyPr wrap="square" rtlCol="0">
              <a:spAutoFit/>
            </a:bodyPr>
            <a:lstStyle/>
            <a:p>
              <a:pPr algn="ctr" defTabSz="1219200"/>
              <a:r>
                <a:rPr lang="en-US" altLang="zh-CN" sz="1000" dirty="0">
                  <a:solidFill>
                    <a:schemeClr val="bg1"/>
                  </a:solidFill>
                  <a:latin typeface="Calibri" panose="020F0502020204030204" pitchFamily="34" charset="0"/>
                  <a:cs typeface="Calibri" panose="020F0502020204030204" pitchFamily="34" charset="0"/>
                </a:rPr>
                <a:t>Trial</a:t>
              </a:r>
            </a:p>
            <a:p>
              <a:pPr algn="ctr" defTabSz="1219200"/>
              <a:r>
                <a:rPr lang="en-US" altLang="zh-CN" sz="1000" dirty="0">
                  <a:solidFill>
                    <a:schemeClr val="bg1"/>
                  </a:solidFill>
                  <a:latin typeface="Calibri" panose="020F0502020204030204" pitchFamily="34" charset="0"/>
                  <a:cs typeface="Calibri" panose="020F0502020204030204" pitchFamily="34" charset="0"/>
                </a:rPr>
                <a:t>Fish Farm</a:t>
              </a:r>
              <a:endParaRPr lang="zh-CN" altLang="en-US" sz="1000" dirty="0">
                <a:solidFill>
                  <a:schemeClr val="bg1"/>
                </a:solidFill>
                <a:latin typeface="Calibri" panose="020F0502020204030204" pitchFamily="34" charset="0"/>
                <a:cs typeface="Calibri" panose="020F0502020204030204" pitchFamily="34" charset="0"/>
              </a:endParaRPr>
            </a:p>
          </p:txBody>
        </p:sp>
        <p:sp>
          <p:nvSpPr>
            <p:cNvPr id="91" name="等腰三角形 177"/>
            <p:cNvSpPr/>
            <p:nvPr/>
          </p:nvSpPr>
          <p:spPr>
            <a:xfrm>
              <a:off x="3071783" y="2056391"/>
              <a:ext cx="84909" cy="127459"/>
            </a:xfrm>
            <a:prstGeom prst="triangle">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1218906"/>
              <a:endParaRPr lang="zh-CN" altLang="en-US" sz="1000">
                <a:solidFill>
                  <a:schemeClr val="bg1"/>
                </a:solidFill>
                <a:latin typeface="Akkurat Pro" panose="020B0504020101020102" pitchFamily="34" charset="0"/>
              </a:endParaRPr>
            </a:p>
          </p:txBody>
        </p:sp>
      </p:grpSp>
      <p:sp>
        <p:nvSpPr>
          <p:cNvPr id="93" name="文本框 50"/>
          <p:cNvSpPr txBox="1"/>
          <p:nvPr/>
        </p:nvSpPr>
        <p:spPr>
          <a:xfrm>
            <a:off x="6156176" y="4355389"/>
            <a:ext cx="1420148" cy="246221"/>
          </a:xfrm>
          <a:prstGeom prst="rect">
            <a:avLst/>
          </a:prstGeom>
          <a:noFill/>
        </p:spPr>
        <p:txBody>
          <a:bodyPr wrap="square" rtlCol="0">
            <a:spAutoFit/>
          </a:bodyPr>
          <a:lstStyle/>
          <a:p>
            <a:pPr algn="ctr" defTabSz="1219200"/>
            <a:r>
              <a:rPr lang="en-US" altLang="zh-CN" sz="1000" dirty="0">
                <a:solidFill>
                  <a:schemeClr val="bg1"/>
                </a:solidFill>
                <a:latin typeface="Calibri" panose="020F0502020204030204" pitchFamily="34" charset="0"/>
                <a:cs typeface="Calibri" panose="020F0502020204030204" pitchFamily="34" charset="0"/>
              </a:rPr>
              <a:t>1000 Sites</a:t>
            </a:r>
            <a:r>
              <a:rPr lang="zh-CN" altLang="en-US" sz="1000" dirty="0">
                <a:solidFill>
                  <a:schemeClr val="bg1"/>
                </a:solidFill>
                <a:latin typeface="Calibri" panose="020F0502020204030204" pitchFamily="34" charset="0"/>
                <a:cs typeface="Calibri" panose="020F0502020204030204" pitchFamily="34" charset="0"/>
              </a:rPr>
              <a:t> </a:t>
            </a:r>
            <a:r>
              <a:rPr lang="en-US" altLang="zh-CN" sz="1000" dirty="0">
                <a:solidFill>
                  <a:schemeClr val="bg1"/>
                </a:solidFill>
                <a:latin typeface="Calibri" panose="020F0502020204030204" pitchFamily="34" charset="0"/>
                <a:cs typeface="Calibri" panose="020F0502020204030204" pitchFamily="34" charset="0"/>
              </a:rPr>
              <a:t>by 2020Q1</a:t>
            </a:r>
          </a:p>
        </p:txBody>
      </p:sp>
      <p:sp>
        <p:nvSpPr>
          <p:cNvPr id="95" name="等腰三角形 177"/>
          <p:cNvSpPr/>
          <p:nvPr/>
        </p:nvSpPr>
        <p:spPr>
          <a:xfrm>
            <a:off x="5384593" y="4231528"/>
            <a:ext cx="84862" cy="127452"/>
          </a:xfrm>
          <a:prstGeom prst="triangle">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1218906"/>
            <a:endParaRPr lang="zh-CN" altLang="en-US" sz="1050">
              <a:solidFill>
                <a:schemeClr val="bg1"/>
              </a:solidFill>
              <a:latin typeface="Akkurat Pro" panose="020B0504020101020102" pitchFamily="34" charset="0"/>
            </a:endParaRPr>
          </a:p>
        </p:txBody>
      </p:sp>
      <p:sp>
        <p:nvSpPr>
          <p:cNvPr id="96" name="等腰三角形 177"/>
          <p:cNvSpPr/>
          <p:nvPr/>
        </p:nvSpPr>
        <p:spPr>
          <a:xfrm>
            <a:off x="6663823" y="4272408"/>
            <a:ext cx="74766" cy="88542"/>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888742"/>
            <a:endParaRPr lang="zh-CN" altLang="en-US" sz="80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0577588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图片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4" y="8496"/>
            <a:ext cx="9140122" cy="5152425"/>
          </a:xfrm>
          <a:prstGeom prst="rect">
            <a:avLst/>
          </a:prstGeom>
        </p:spPr>
      </p:pic>
      <p:sp>
        <p:nvSpPr>
          <p:cNvPr id="715" name="Rectangle 4"/>
          <p:cNvSpPr/>
          <p:nvPr/>
        </p:nvSpPr>
        <p:spPr>
          <a:xfrm>
            <a:off x="0" y="0"/>
            <a:ext cx="9140122" cy="5152425"/>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3" rIns="68546" bIns="34273" numCol="1" spcCol="0" rtlCol="0" fromWordArt="0" anchor="ctr" anchorCtr="0" forceAA="0" compatLnSpc="1">
            <a:prstTxWarp prst="textNoShape">
              <a:avLst/>
            </a:prstTxWarp>
            <a:noAutofit/>
          </a:bodyPr>
          <a:lstStyle/>
          <a:p>
            <a:pPr algn="ctr"/>
            <a:endParaRPr lang="zh-CN" altLang="en-US">
              <a:effectLst>
                <a:outerShdw blurRad="38100" dist="38100" dir="2700000" algn="tl">
                  <a:srgbClr val="000000">
                    <a:alpha val="43137"/>
                  </a:srgbClr>
                </a:outerShdw>
              </a:effectLst>
              <a:latin typeface="Akkurat Pro" panose="020B0504020101020102" pitchFamily="34" charset="0"/>
            </a:endParaRPr>
          </a:p>
        </p:txBody>
      </p:sp>
      <p:pic>
        <p:nvPicPr>
          <p:cNvPr id="37" name="Picture 19" descr="\\Bchief-sever180\共享\华为\2016\6月\D-201606417-金融营销材料设计-刘泉\文件\link\组 26.pn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flipV="1">
            <a:off x="697757" y="2139802"/>
            <a:ext cx="7901627" cy="653023"/>
          </a:xfrm>
          <a:prstGeom prst="rect">
            <a:avLst/>
          </a:prstGeom>
          <a:noFill/>
          <a:effectLst>
            <a:outerShdw blurRad="25400" dist="25400" dir="5400000" algn="t" rotWithShape="0">
              <a:prstClr val="black">
                <a:alpha val="40000"/>
              </a:prstClr>
            </a:outerShdw>
          </a:effectLst>
        </p:spPr>
      </p:pic>
      <p:grpSp>
        <p:nvGrpSpPr>
          <p:cNvPr id="2" name="组合 37"/>
          <p:cNvGrpSpPr/>
          <p:nvPr/>
        </p:nvGrpSpPr>
        <p:grpSpPr>
          <a:xfrm>
            <a:off x="697758" y="4481770"/>
            <a:ext cx="7761662" cy="518706"/>
            <a:chOff x="393778" y="4668998"/>
            <a:chExt cx="6639914" cy="825373"/>
          </a:xfrm>
        </p:grpSpPr>
        <p:sp>
          <p:nvSpPr>
            <p:cNvPr id="39" name="圆角矩形 135"/>
            <p:cNvSpPr/>
            <p:nvPr/>
          </p:nvSpPr>
          <p:spPr>
            <a:xfrm>
              <a:off x="409575" y="5021209"/>
              <a:ext cx="6613779" cy="473162"/>
            </a:xfrm>
            <a:prstGeom prst="roundRect">
              <a:avLst>
                <a:gd name="adj" fmla="val 1979"/>
              </a:avLst>
            </a:prstGeom>
            <a:solidFill>
              <a:srgbClr val="00B0F0">
                <a:alpha val="20000"/>
              </a:srgbClr>
            </a:solidFill>
            <a:ln w="3175" cap="flat" cmpd="sng" algn="ctr">
              <a:solidFill>
                <a:srgbClr val="01E4EF">
                  <a:alpha val="61000"/>
                </a:srgbClr>
              </a:solid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86389" tIns="43195" rIns="86389" bIns="43195" numCol="1" spcCol="0" rtlCol="0" fromWordArt="0" anchor="ctr" anchorCtr="0" forceAA="0" compatLnSpc="1">
              <a:prstTxWarp prst="textNoShape">
                <a:avLst/>
              </a:prstTxWarp>
              <a:noAutofit/>
            </a:bodyPr>
            <a:lstStyle/>
            <a:p>
              <a:pPr defTabSz="863577"/>
              <a:endParaRPr lang="zh-CN" altLang="en-US" sz="1700" kern="0" dirty="0">
                <a:solidFill>
                  <a:prstClr val="white"/>
                </a:solidFill>
                <a:latin typeface="FrutigerNext LT RegularCn" pitchFamily="34" charset="0"/>
              </a:endParaRPr>
            </a:p>
          </p:txBody>
        </p:sp>
        <p:grpSp>
          <p:nvGrpSpPr>
            <p:cNvPr id="5" name="组合 29"/>
            <p:cNvGrpSpPr>
              <a:grpSpLocks/>
            </p:cNvGrpSpPr>
            <p:nvPr/>
          </p:nvGrpSpPr>
          <p:grpSpPr bwMode="auto">
            <a:xfrm>
              <a:off x="393778" y="4668998"/>
              <a:ext cx="6639914" cy="354615"/>
              <a:chOff x="437763" y="3816249"/>
              <a:chExt cx="8164900" cy="520901"/>
            </a:xfrm>
          </p:grpSpPr>
          <p:sp>
            <p:nvSpPr>
              <p:cNvPr id="41" name="Freeform 30"/>
              <p:cNvSpPr/>
              <p:nvPr/>
            </p:nvSpPr>
            <p:spPr bwMode="auto">
              <a:xfrm>
                <a:off x="437763" y="3816249"/>
                <a:ext cx="8164900" cy="520901"/>
              </a:xfrm>
              <a:custGeom>
                <a:avLst/>
                <a:gdLst/>
                <a:ahLst/>
                <a:cxnLst>
                  <a:cxn ang="0">
                    <a:pos x="7443" y="0"/>
                  </a:cxn>
                  <a:cxn ang="0">
                    <a:pos x="7218" y="0"/>
                  </a:cxn>
                  <a:cxn ang="0">
                    <a:pos x="6441" y="0"/>
                  </a:cxn>
                  <a:cxn ang="0">
                    <a:pos x="848" y="0"/>
                  </a:cxn>
                  <a:cxn ang="0">
                    <a:pos x="0" y="494"/>
                  </a:cxn>
                  <a:cxn ang="0">
                    <a:pos x="6441" y="494"/>
                  </a:cxn>
                  <a:cxn ang="0">
                    <a:pos x="7218" y="494"/>
                  </a:cxn>
                  <a:cxn ang="0">
                    <a:pos x="8291" y="494"/>
                  </a:cxn>
                  <a:cxn ang="0">
                    <a:pos x="7443" y="0"/>
                  </a:cxn>
                </a:cxnLst>
                <a:rect l="0" t="0" r="r" b="b"/>
                <a:pathLst>
                  <a:path w="8291" h="494">
                    <a:moveTo>
                      <a:pt x="7443" y="0"/>
                    </a:moveTo>
                    <a:lnTo>
                      <a:pt x="7218" y="0"/>
                    </a:lnTo>
                    <a:lnTo>
                      <a:pt x="6441" y="0"/>
                    </a:lnTo>
                    <a:lnTo>
                      <a:pt x="848" y="0"/>
                    </a:lnTo>
                    <a:lnTo>
                      <a:pt x="0" y="494"/>
                    </a:lnTo>
                    <a:lnTo>
                      <a:pt x="6441" y="494"/>
                    </a:lnTo>
                    <a:lnTo>
                      <a:pt x="7218" y="494"/>
                    </a:lnTo>
                    <a:lnTo>
                      <a:pt x="8291" y="494"/>
                    </a:lnTo>
                    <a:lnTo>
                      <a:pt x="7443" y="0"/>
                    </a:lnTo>
                    <a:close/>
                  </a:path>
                </a:pathLst>
              </a:custGeom>
              <a:gradFill>
                <a:gsLst>
                  <a:gs pos="0">
                    <a:srgbClr val="008BBC">
                      <a:alpha val="79000"/>
                    </a:srgbClr>
                  </a:gs>
                  <a:gs pos="100000">
                    <a:srgbClr val="0070C0">
                      <a:alpha val="18000"/>
                    </a:srgbClr>
                  </a:gs>
                </a:gsLst>
                <a:lin ang="16200000" scaled="0"/>
              </a:gradFill>
              <a:ln w="9525">
                <a:noFill/>
                <a:miter lim="800000"/>
              </a:ln>
            </p:spPr>
            <p:txBody>
              <a:bodyPr anchor="ctr" anchorCtr="1"/>
              <a:lstStyle/>
              <a:p>
                <a:pPr algn="ctr" defTabSz="132784">
                  <a:buSzPct val="100000"/>
                  <a:defRPr/>
                </a:pPr>
                <a:endParaRPr lang="zh-CN" altLang="en-US" sz="800" kern="0" noProof="1">
                  <a:solidFill>
                    <a:sysClr val="window" lastClr="FFFFFF"/>
                  </a:solidFill>
                  <a:effectLst>
                    <a:outerShdw blurRad="50800" dist="50800" dir="5400000" algn="ctr" rotWithShape="0">
                      <a:srgbClr val="0070C0">
                        <a:alpha val="0"/>
                      </a:srgbClr>
                    </a:outerShdw>
                  </a:effectLst>
                  <a:latin typeface="FrutigerNext LT RegularCn" pitchFamily="34" charset="0"/>
                  <a:cs typeface="Arial" panose="020B0604020202020204" pitchFamily="34" charset="0"/>
                </a:endParaRPr>
              </a:p>
            </p:txBody>
          </p:sp>
          <p:cxnSp>
            <p:nvCxnSpPr>
              <p:cNvPr id="42" name="直接连接符 31"/>
              <p:cNvCxnSpPr>
                <a:cxnSpLocks noChangeShapeType="1"/>
              </p:cNvCxnSpPr>
              <p:nvPr/>
            </p:nvCxnSpPr>
            <p:spPr bwMode="auto">
              <a:xfrm>
                <a:off x="453832" y="4333776"/>
                <a:ext cx="8132763" cy="0"/>
              </a:xfrm>
              <a:prstGeom prst="line">
                <a:avLst/>
              </a:prstGeom>
              <a:noFill/>
              <a:ln w="9525">
                <a:solidFill>
                  <a:srgbClr val="43CEFF"/>
                </a:solidFill>
                <a:round/>
                <a:headEnd/>
                <a:tailEnd/>
              </a:ln>
            </p:spPr>
          </p:cxnSp>
        </p:grpSp>
      </p:grpSp>
      <p:grpSp>
        <p:nvGrpSpPr>
          <p:cNvPr id="8" name="组合 29"/>
          <p:cNvGrpSpPr>
            <a:grpSpLocks/>
          </p:cNvGrpSpPr>
          <p:nvPr/>
        </p:nvGrpSpPr>
        <p:grpSpPr bwMode="auto">
          <a:xfrm>
            <a:off x="487356" y="1977821"/>
            <a:ext cx="8086095" cy="287701"/>
            <a:chOff x="437763" y="3816249"/>
            <a:chExt cx="8164900" cy="520901"/>
          </a:xfrm>
        </p:grpSpPr>
        <p:sp>
          <p:nvSpPr>
            <p:cNvPr id="44" name="Freeform 30"/>
            <p:cNvSpPr/>
            <p:nvPr/>
          </p:nvSpPr>
          <p:spPr bwMode="auto">
            <a:xfrm>
              <a:off x="437763" y="3816249"/>
              <a:ext cx="8164900" cy="520901"/>
            </a:xfrm>
            <a:custGeom>
              <a:avLst/>
              <a:gdLst/>
              <a:ahLst/>
              <a:cxnLst>
                <a:cxn ang="0">
                  <a:pos x="7443" y="0"/>
                </a:cxn>
                <a:cxn ang="0">
                  <a:pos x="7218" y="0"/>
                </a:cxn>
                <a:cxn ang="0">
                  <a:pos x="6441" y="0"/>
                </a:cxn>
                <a:cxn ang="0">
                  <a:pos x="848" y="0"/>
                </a:cxn>
                <a:cxn ang="0">
                  <a:pos x="0" y="494"/>
                </a:cxn>
                <a:cxn ang="0">
                  <a:pos x="6441" y="494"/>
                </a:cxn>
                <a:cxn ang="0">
                  <a:pos x="7218" y="494"/>
                </a:cxn>
                <a:cxn ang="0">
                  <a:pos x="8291" y="494"/>
                </a:cxn>
                <a:cxn ang="0">
                  <a:pos x="7443" y="0"/>
                </a:cxn>
              </a:cxnLst>
              <a:rect l="0" t="0" r="r" b="b"/>
              <a:pathLst>
                <a:path w="8291" h="494">
                  <a:moveTo>
                    <a:pt x="7443" y="0"/>
                  </a:moveTo>
                  <a:lnTo>
                    <a:pt x="7218" y="0"/>
                  </a:lnTo>
                  <a:lnTo>
                    <a:pt x="6441" y="0"/>
                  </a:lnTo>
                  <a:lnTo>
                    <a:pt x="848" y="0"/>
                  </a:lnTo>
                  <a:lnTo>
                    <a:pt x="0" y="494"/>
                  </a:lnTo>
                  <a:lnTo>
                    <a:pt x="6441" y="494"/>
                  </a:lnTo>
                  <a:lnTo>
                    <a:pt x="7218" y="494"/>
                  </a:lnTo>
                  <a:lnTo>
                    <a:pt x="8291" y="494"/>
                  </a:lnTo>
                  <a:lnTo>
                    <a:pt x="7443" y="0"/>
                  </a:lnTo>
                  <a:close/>
                </a:path>
              </a:pathLst>
            </a:custGeom>
            <a:gradFill>
              <a:gsLst>
                <a:gs pos="0">
                  <a:srgbClr val="008BBC">
                    <a:alpha val="49000"/>
                  </a:srgbClr>
                </a:gs>
                <a:gs pos="100000">
                  <a:srgbClr val="0070C0">
                    <a:alpha val="11000"/>
                  </a:srgbClr>
                </a:gs>
              </a:gsLst>
              <a:lin ang="16200000" scaled="0"/>
            </a:gradFill>
            <a:ln w="9525">
              <a:gradFill>
                <a:gsLst>
                  <a:gs pos="0">
                    <a:srgbClr val="002060">
                      <a:alpha val="0"/>
                    </a:srgbClr>
                  </a:gs>
                  <a:gs pos="50000">
                    <a:srgbClr val="4F81BD">
                      <a:tint val="44500"/>
                      <a:satMod val="160000"/>
                      <a:alpha val="37000"/>
                    </a:srgbClr>
                  </a:gs>
                  <a:gs pos="100000">
                    <a:srgbClr val="002060">
                      <a:alpha val="37000"/>
                    </a:srgbClr>
                  </a:gs>
                </a:gsLst>
                <a:lin ang="5400000" scaled="0"/>
              </a:gradFill>
              <a:miter lim="800000"/>
            </a:ln>
          </p:spPr>
          <p:txBody>
            <a:bodyPr anchor="ctr" anchorCtr="1"/>
            <a:lstStyle/>
            <a:p>
              <a:pPr algn="ctr" defTabSz="132784">
                <a:buSzPct val="100000"/>
                <a:defRPr/>
              </a:pPr>
              <a:endParaRPr lang="zh-CN" altLang="en-US" sz="800" kern="0" noProof="1">
                <a:solidFill>
                  <a:sysClr val="window" lastClr="FFFFFF"/>
                </a:solidFill>
                <a:effectLst>
                  <a:outerShdw blurRad="50800" dist="50800" dir="5400000" algn="ctr" rotWithShape="0">
                    <a:srgbClr val="0070C0">
                      <a:alpha val="0"/>
                    </a:srgbClr>
                  </a:outerShdw>
                </a:effectLst>
                <a:latin typeface="FrutigerNext LT RegularCn" pitchFamily="34" charset="0"/>
                <a:cs typeface="Arial" panose="020B0604020202020204" pitchFamily="34" charset="0"/>
              </a:endParaRPr>
            </a:p>
          </p:txBody>
        </p:sp>
        <p:cxnSp>
          <p:nvCxnSpPr>
            <p:cNvPr id="45" name="直接连接符 31"/>
            <p:cNvCxnSpPr>
              <a:cxnSpLocks noChangeShapeType="1"/>
            </p:cNvCxnSpPr>
            <p:nvPr/>
          </p:nvCxnSpPr>
          <p:spPr bwMode="auto">
            <a:xfrm>
              <a:off x="453832" y="4333776"/>
              <a:ext cx="8132763" cy="0"/>
            </a:xfrm>
            <a:prstGeom prst="line">
              <a:avLst/>
            </a:prstGeom>
            <a:noFill/>
            <a:ln w="9525">
              <a:solidFill>
                <a:srgbClr val="43CEFF"/>
              </a:solidFill>
              <a:round/>
              <a:headEnd/>
              <a:tailEnd/>
            </a:ln>
          </p:spPr>
        </p:cxnSp>
      </p:grpSp>
      <p:sp>
        <p:nvSpPr>
          <p:cNvPr id="47" name="矩形 46"/>
          <p:cNvSpPr/>
          <p:nvPr/>
        </p:nvSpPr>
        <p:spPr>
          <a:xfrm>
            <a:off x="1386874" y="1596967"/>
            <a:ext cx="1168984" cy="315453"/>
          </a:xfrm>
          <a:prstGeom prst="rect">
            <a:avLst/>
          </a:prstGeom>
        </p:spPr>
        <p:txBody>
          <a:bodyPr wrap="square" lIns="68562" tIns="34281" rIns="68562" bIns="34281">
            <a:spAutoFit/>
          </a:bodyPr>
          <a:lstStyle/>
          <a:p>
            <a:pPr algn="ctr"/>
            <a:r>
              <a:rPr lang="en-US" altLang="zh-CN" sz="800" dirty="0">
                <a:solidFill>
                  <a:schemeClr val="bg1"/>
                </a:solidFill>
              </a:rPr>
              <a:t>Food agriculture </a:t>
            </a:r>
            <a:endParaRPr lang="en-US" altLang="zh-CN" sz="800" dirty="0" smtClean="0">
              <a:solidFill>
                <a:schemeClr val="bg1"/>
              </a:solidFill>
            </a:endParaRPr>
          </a:p>
          <a:p>
            <a:pPr algn="ctr"/>
            <a:r>
              <a:rPr lang="en-US" altLang="zh-CN" sz="800" dirty="0" smtClean="0">
                <a:solidFill>
                  <a:schemeClr val="bg1"/>
                </a:solidFill>
              </a:rPr>
              <a:t>&amp; </a:t>
            </a:r>
            <a:r>
              <a:rPr lang="en-US" altLang="zh-CN" sz="800" dirty="0">
                <a:solidFill>
                  <a:schemeClr val="bg1"/>
                </a:solidFill>
              </a:rPr>
              <a:t>Bio-tech</a:t>
            </a:r>
          </a:p>
        </p:txBody>
      </p:sp>
      <p:sp>
        <p:nvSpPr>
          <p:cNvPr id="49" name="矩形 48"/>
          <p:cNvSpPr/>
          <p:nvPr/>
        </p:nvSpPr>
        <p:spPr>
          <a:xfrm>
            <a:off x="2598228" y="1650504"/>
            <a:ext cx="1165556" cy="315453"/>
          </a:xfrm>
          <a:prstGeom prst="rect">
            <a:avLst/>
          </a:prstGeom>
        </p:spPr>
        <p:txBody>
          <a:bodyPr wrap="square" lIns="68562" tIns="34281" rIns="68562" bIns="34281">
            <a:spAutoFit/>
          </a:bodyPr>
          <a:lstStyle/>
          <a:p>
            <a:pPr marL="0" lvl="1" algn="ctr"/>
            <a:r>
              <a:rPr lang="en-US" altLang="zh-CN" sz="800" dirty="0">
                <a:solidFill>
                  <a:prstClr val="white"/>
                </a:solidFill>
              </a:rPr>
              <a:t>Health, </a:t>
            </a:r>
            <a:r>
              <a:rPr lang="en-US" altLang="zh-CN" sz="800" dirty="0" smtClean="0">
                <a:solidFill>
                  <a:prstClr val="white"/>
                </a:solidFill>
              </a:rPr>
              <a:t>Wellness</a:t>
            </a:r>
          </a:p>
          <a:p>
            <a:pPr marL="0" lvl="1" algn="ctr"/>
            <a:r>
              <a:rPr lang="en-US" altLang="zh-CN" sz="800" dirty="0" smtClean="0">
                <a:solidFill>
                  <a:prstClr val="white"/>
                </a:solidFill>
              </a:rPr>
              <a:t>&amp; Bio-med</a:t>
            </a:r>
            <a:endParaRPr lang="en-US" altLang="zh-CN" sz="800" dirty="0">
              <a:solidFill>
                <a:prstClr val="white"/>
              </a:solidFill>
            </a:endParaRPr>
          </a:p>
        </p:txBody>
      </p:sp>
      <p:sp>
        <p:nvSpPr>
          <p:cNvPr id="50" name="矩形 49"/>
          <p:cNvSpPr/>
          <p:nvPr/>
        </p:nvSpPr>
        <p:spPr>
          <a:xfrm>
            <a:off x="5128228" y="1660292"/>
            <a:ext cx="1149511" cy="438563"/>
          </a:xfrm>
          <a:prstGeom prst="rect">
            <a:avLst/>
          </a:prstGeom>
        </p:spPr>
        <p:txBody>
          <a:bodyPr wrap="square" lIns="68562" tIns="34281" rIns="68562" bIns="34281">
            <a:spAutoFit/>
          </a:bodyPr>
          <a:lstStyle/>
          <a:p>
            <a:pPr algn="ctr"/>
            <a:r>
              <a:rPr lang="en-US" altLang="zh-CN" sz="800" dirty="0">
                <a:solidFill>
                  <a:schemeClr val="bg1"/>
                </a:solidFill>
              </a:rPr>
              <a:t>Digital, </a:t>
            </a:r>
            <a:r>
              <a:rPr lang="en-US" altLang="zh-CN" sz="800" dirty="0" err="1">
                <a:solidFill>
                  <a:schemeClr val="bg1"/>
                </a:solidFill>
              </a:rPr>
              <a:t>IoT</a:t>
            </a:r>
            <a:r>
              <a:rPr lang="en-US" altLang="zh-CN" sz="800" dirty="0">
                <a:solidFill>
                  <a:schemeClr val="bg1"/>
                </a:solidFill>
              </a:rPr>
              <a:t>&amp; Embedded Technology</a:t>
            </a:r>
          </a:p>
        </p:txBody>
      </p:sp>
      <p:sp>
        <p:nvSpPr>
          <p:cNvPr id="52" name="矩形 51"/>
          <p:cNvSpPr/>
          <p:nvPr/>
        </p:nvSpPr>
        <p:spPr>
          <a:xfrm>
            <a:off x="3821011" y="1660292"/>
            <a:ext cx="1175534" cy="438563"/>
          </a:xfrm>
          <a:prstGeom prst="rect">
            <a:avLst/>
          </a:prstGeom>
        </p:spPr>
        <p:txBody>
          <a:bodyPr wrap="square" lIns="68562" tIns="34281" rIns="68562" bIns="34281">
            <a:spAutoFit/>
          </a:bodyPr>
          <a:lstStyle/>
          <a:p>
            <a:pPr algn="ctr"/>
            <a:r>
              <a:rPr lang="en-US" altLang="zh-CN" sz="800" dirty="0">
                <a:solidFill>
                  <a:schemeClr val="bg1"/>
                </a:solidFill>
              </a:rPr>
              <a:t>Smart </a:t>
            </a:r>
            <a:r>
              <a:rPr lang="en-US" altLang="zh-CN" sz="800" dirty="0" smtClean="0">
                <a:solidFill>
                  <a:schemeClr val="bg1"/>
                </a:solidFill>
              </a:rPr>
              <a:t>devices, Robotics </a:t>
            </a:r>
            <a:r>
              <a:rPr lang="en-US" altLang="zh-CN" sz="800" dirty="0">
                <a:solidFill>
                  <a:schemeClr val="bg1"/>
                </a:solidFill>
              </a:rPr>
              <a:t>&amp; Mechatronics</a:t>
            </a:r>
          </a:p>
        </p:txBody>
      </p:sp>
      <p:sp>
        <p:nvSpPr>
          <p:cNvPr id="85" name="矩形 84"/>
          <p:cNvSpPr/>
          <p:nvPr/>
        </p:nvSpPr>
        <p:spPr>
          <a:xfrm>
            <a:off x="1008532" y="4677497"/>
            <a:ext cx="7237798" cy="346169"/>
          </a:xfrm>
          <a:prstGeom prst="rect">
            <a:avLst/>
          </a:prstGeom>
        </p:spPr>
        <p:txBody>
          <a:bodyPr wrap="square" lIns="68562" tIns="34281" rIns="68562" bIns="34281">
            <a:spAutoFit/>
          </a:bodyPr>
          <a:lstStyle/>
          <a:p>
            <a:pPr algn="ctr">
              <a:spcAft>
                <a:spcPts val="450"/>
              </a:spcAft>
            </a:pPr>
            <a:r>
              <a:rPr kumimoji="1" lang="en-US" altLang="zh-CN" b="1" dirty="0">
                <a:solidFill>
                  <a:srgbClr val="FFC000"/>
                </a:solidFill>
                <a:cs typeface="Arial" pitchFamily="34" charset="0"/>
              </a:rPr>
              <a:t>5G will Enable the Digitalization for All </a:t>
            </a:r>
            <a:r>
              <a:rPr kumimoji="1" lang="en-US" altLang="zh-CN" b="1" dirty="0" smtClean="0">
                <a:solidFill>
                  <a:srgbClr val="FFC000"/>
                </a:solidFill>
                <a:cs typeface="Arial" pitchFamily="34" charset="0"/>
              </a:rPr>
              <a:t>Industries</a:t>
            </a:r>
            <a:endParaRPr kumimoji="1" lang="en-US" altLang="zh-CN" b="1" dirty="0">
              <a:solidFill>
                <a:srgbClr val="FFC000"/>
              </a:solidFill>
              <a:cs typeface="Arial" pitchFamily="34" charset="0"/>
            </a:endParaRPr>
          </a:p>
        </p:txBody>
      </p:sp>
      <p:pic>
        <p:nvPicPr>
          <p:cNvPr id="86" name="图片 85"/>
          <p:cNvPicPr>
            <a:picLocks/>
          </p:cNvPicPr>
          <p:nvPr/>
        </p:nvPicPr>
        <p:blipFill>
          <a:blip r:embed="rId5" cstate="print">
            <a:extLst>
              <a:ext uri="{28A0092B-C50C-407E-A947-70E740481C1C}">
                <a14:useLocalDpi xmlns:a14="http://schemas.microsoft.com/office/drawing/2010/main" xmlns=""/>
              </a:ext>
            </a:extLst>
          </a:blip>
          <a:stretch>
            <a:fillRect/>
          </a:stretch>
        </p:blipFill>
        <p:spPr>
          <a:xfrm>
            <a:off x="1390301" y="951945"/>
            <a:ext cx="1165556" cy="685641"/>
          </a:xfrm>
          <a:prstGeom prst="rect">
            <a:avLst/>
          </a:prstGeom>
        </p:spPr>
      </p:pic>
      <p:pic>
        <p:nvPicPr>
          <p:cNvPr id="3" name="图片 2"/>
          <p:cNvPicPr>
            <a:picLocks/>
          </p:cNvPicPr>
          <p:nvPr/>
        </p:nvPicPr>
        <p:blipFill>
          <a:blip r:embed="rId6" cstate="print">
            <a:extLst>
              <a:ext uri="{28A0092B-C50C-407E-A947-70E740481C1C}">
                <a14:useLocalDpi xmlns:a14="http://schemas.microsoft.com/office/drawing/2010/main" xmlns=""/>
              </a:ext>
            </a:extLst>
          </a:blip>
          <a:stretch>
            <a:fillRect/>
          </a:stretch>
        </p:blipFill>
        <p:spPr>
          <a:xfrm>
            <a:off x="2598228" y="951945"/>
            <a:ext cx="1165556" cy="685641"/>
          </a:xfrm>
          <a:prstGeom prst="rect">
            <a:avLst/>
          </a:prstGeom>
        </p:spPr>
      </p:pic>
      <p:pic>
        <p:nvPicPr>
          <p:cNvPr id="4" name="图片 3"/>
          <p:cNvPicPr>
            <a:picLocks/>
          </p:cNvPicPr>
          <p:nvPr/>
        </p:nvPicPr>
        <p:blipFill>
          <a:blip r:embed="rId7" cstate="print">
            <a:extLst>
              <a:ext uri="{28A0092B-C50C-407E-A947-70E740481C1C}">
                <a14:useLocalDpi xmlns:a14="http://schemas.microsoft.com/office/drawing/2010/main" xmlns=""/>
              </a:ext>
            </a:extLst>
          </a:blip>
          <a:stretch>
            <a:fillRect/>
          </a:stretch>
        </p:blipFill>
        <p:spPr>
          <a:xfrm>
            <a:off x="3830988" y="951945"/>
            <a:ext cx="1165556" cy="685641"/>
          </a:xfrm>
          <a:prstGeom prst="rect">
            <a:avLst/>
          </a:prstGeom>
        </p:spPr>
      </p:pic>
      <p:sp>
        <p:nvSpPr>
          <p:cNvPr id="94" name="矩形 93"/>
          <p:cNvSpPr/>
          <p:nvPr/>
        </p:nvSpPr>
        <p:spPr>
          <a:xfrm>
            <a:off x="6344757" y="1660094"/>
            <a:ext cx="1161715" cy="323090"/>
          </a:xfrm>
          <a:prstGeom prst="rect">
            <a:avLst/>
          </a:prstGeom>
        </p:spPr>
        <p:txBody>
          <a:bodyPr wrap="square" lIns="68562" tIns="34281" rIns="68562" bIns="34281">
            <a:spAutoFit/>
          </a:bodyPr>
          <a:lstStyle/>
          <a:p>
            <a:pPr algn="ctr"/>
            <a:r>
              <a:rPr lang="en-US" altLang="zh-CN" sz="800" dirty="0">
                <a:solidFill>
                  <a:schemeClr val="bg1"/>
                </a:solidFill>
              </a:rPr>
              <a:t>Creative, Culture &amp; High Value Services</a:t>
            </a:r>
          </a:p>
        </p:txBody>
      </p:sp>
      <p:pic>
        <p:nvPicPr>
          <p:cNvPr id="96" name="Picture 4" descr="https://timgsa.baidu.com/timg?image&amp;quality=80&amp;size=b9999_10000&amp;sec=1498285057163&amp;di=d5e0410dd3bb27e6ca843fd2a4983f3d&amp;imgtype=0&amp;src=http%3A%2F%2Fwww.binuo.net%2Fupload%2F201409%2F29%2F201409290912456406.jpg"/>
          <p:cNvPicPr>
            <a:picLocks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6340916" y="951945"/>
            <a:ext cx="1165556" cy="6856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图片 5"/>
          <p:cNvPicPr>
            <a:picLocks/>
          </p:cNvPicPr>
          <p:nvPr/>
        </p:nvPicPr>
        <p:blipFill>
          <a:blip r:embed="rId9" cstate="print">
            <a:extLst>
              <a:ext uri="{28A0092B-C50C-407E-A947-70E740481C1C}">
                <a14:useLocalDpi xmlns:a14="http://schemas.microsoft.com/office/drawing/2010/main" xmlns=""/>
              </a:ext>
            </a:extLst>
          </a:blip>
          <a:stretch>
            <a:fillRect/>
          </a:stretch>
        </p:blipFill>
        <p:spPr>
          <a:xfrm>
            <a:off x="5119302" y="951945"/>
            <a:ext cx="1165556" cy="685641"/>
          </a:xfrm>
          <a:prstGeom prst="rect">
            <a:avLst/>
          </a:prstGeom>
        </p:spPr>
      </p:pic>
      <p:grpSp>
        <p:nvGrpSpPr>
          <p:cNvPr id="9" name="组合 98"/>
          <p:cNvGrpSpPr/>
          <p:nvPr/>
        </p:nvGrpSpPr>
        <p:grpSpPr>
          <a:xfrm>
            <a:off x="2187972" y="2097037"/>
            <a:ext cx="5021574" cy="2520152"/>
            <a:chOff x="1389718" y="1230591"/>
            <a:chExt cx="9760546" cy="4898335"/>
          </a:xfrm>
        </p:grpSpPr>
        <p:grpSp>
          <p:nvGrpSpPr>
            <p:cNvPr id="10" name="组合 99"/>
            <p:cNvGrpSpPr/>
            <p:nvPr/>
          </p:nvGrpSpPr>
          <p:grpSpPr>
            <a:xfrm>
              <a:off x="9372316" y="1551519"/>
              <a:ext cx="1777948" cy="1508643"/>
              <a:chOff x="561480" y="1816604"/>
              <a:chExt cx="1777948" cy="1508643"/>
            </a:xfrm>
          </p:grpSpPr>
          <p:grpSp>
            <p:nvGrpSpPr>
              <p:cNvPr id="11" name="Group 10"/>
              <p:cNvGrpSpPr/>
              <p:nvPr/>
            </p:nvGrpSpPr>
            <p:grpSpPr>
              <a:xfrm>
                <a:off x="658519" y="1816604"/>
                <a:ext cx="1204398" cy="1118478"/>
                <a:chOff x="8603385" y="-33884"/>
                <a:chExt cx="1052820" cy="1052820"/>
              </a:xfrm>
            </p:grpSpPr>
            <p:sp>
              <p:nvSpPr>
                <p:cNvPr id="312" name="Oval 48"/>
                <p:cNvSpPr/>
                <p:nvPr/>
              </p:nvSpPr>
              <p:spPr bwMode="auto">
                <a:xfrm>
                  <a:off x="8603385" y="-33884"/>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1000">
                    <a:solidFill>
                      <a:prstClr val="black"/>
                    </a:solidFill>
                  </a:endParaRPr>
                </a:p>
              </p:txBody>
            </p:sp>
            <p:pic>
              <p:nvPicPr>
                <p:cNvPr id="313" name="Picture 6"/>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rot="2700000">
                  <a:off x="8774776" y="187639"/>
                  <a:ext cx="690594" cy="690594"/>
                </a:xfrm>
                <a:prstGeom prst="rect">
                  <a:avLst/>
                </a:prstGeom>
              </p:spPr>
            </p:pic>
          </p:grpSp>
          <p:sp>
            <p:nvSpPr>
              <p:cNvPr id="311" name="Rectangle 541"/>
              <p:cNvSpPr/>
              <p:nvPr/>
            </p:nvSpPr>
            <p:spPr>
              <a:xfrm>
                <a:off x="561480" y="2988059"/>
                <a:ext cx="1777948" cy="337188"/>
              </a:xfrm>
              <a:prstGeom prst="rect">
                <a:avLst/>
              </a:prstGeom>
            </p:spPr>
            <p:txBody>
              <a:bodyPr wrap="square" anchor="ctr">
                <a:noAutofit/>
              </a:bodyPr>
              <a:lstStyle/>
              <a:p>
                <a:pPr algn="ctr"/>
                <a:r>
                  <a:rPr lang="en-US" altLang="zh-CN" sz="1500" b="1" dirty="0" smtClean="0">
                    <a:solidFill>
                      <a:srgbClr val="FFC000"/>
                    </a:solidFill>
                    <a:ea typeface="ＭＳ Ｐゴシック" pitchFamily="50" charset="-128"/>
                  </a:rPr>
                  <a:t>A</a:t>
                </a:r>
                <a:r>
                  <a:rPr lang="en-US" altLang="zh-CN" sz="900" b="1" dirty="0" smtClean="0">
                    <a:solidFill>
                      <a:srgbClr val="FFFFFF"/>
                    </a:solidFill>
                    <a:ea typeface="ＭＳ Ｐゴシック" pitchFamily="50" charset="-128"/>
                  </a:rPr>
                  <a:t>utomobile</a:t>
                </a:r>
                <a:endParaRPr lang="zh-CN" altLang="en-US" sz="900" b="1" dirty="0">
                  <a:solidFill>
                    <a:srgbClr val="FFFFFF"/>
                  </a:solidFill>
                  <a:ea typeface="ＭＳ Ｐゴシック" pitchFamily="50" charset="-128"/>
                </a:endParaRPr>
              </a:p>
            </p:txBody>
          </p:sp>
        </p:grpSp>
        <p:grpSp>
          <p:nvGrpSpPr>
            <p:cNvPr id="12" name="组合 100"/>
            <p:cNvGrpSpPr/>
            <p:nvPr/>
          </p:nvGrpSpPr>
          <p:grpSpPr>
            <a:xfrm>
              <a:off x="9198697" y="3176598"/>
              <a:ext cx="1278425" cy="1582625"/>
              <a:chOff x="2130700" y="1599823"/>
              <a:chExt cx="1278425" cy="1582625"/>
            </a:xfrm>
          </p:grpSpPr>
          <p:grpSp>
            <p:nvGrpSpPr>
              <p:cNvPr id="13" name="Group 11"/>
              <p:cNvGrpSpPr/>
              <p:nvPr/>
            </p:nvGrpSpPr>
            <p:grpSpPr>
              <a:xfrm>
                <a:off x="2130700" y="1599823"/>
                <a:ext cx="1231618" cy="1143756"/>
                <a:chOff x="9849893" y="-221795"/>
                <a:chExt cx="1052820" cy="1052820"/>
              </a:xfrm>
            </p:grpSpPr>
            <p:sp>
              <p:nvSpPr>
                <p:cNvPr id="308" name="Oval 49"/>
                <p:cNvSpPr/>
                <p:nvPr/>
              </p:nvSpPr>
              <p:spPr bwMode="auto">
                <a:xfrm>
                  <a:off x="9849893" y="-221795"/>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1000">
                    <a:solidFill>
                      <a:prstClr val="black"/>
                    </a:solidFill>
                  </a:endParaRPr>
                </a:p>
              </p:txBody>
            </p:sp>
            <p:pic>
              <p:nvPicPr>
                <p:cNvPr id="309" name="Picture 2"/>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9969904" y="-16487"/>
                  <a:ext cx="862011" cy="647467"/>
                </a:xfrm>
                <a:prstGeom prst="rect">
                  <a:avLst/>
                </a:prstGeom>
              </p:spPr>
            </p:pic>
          </p:grpSp>
          <p:sp>
            <p:nvSpPr>
              <p:cNvPr id="307" name="Rectangle 541"/>
              <p:cNvSpPr/>
              <p:nvPr/>
            </p:nvSpPr>
            <p:spPr>
              <a:xfrm>
                <a:off x="2222012" y="2803196"/>
                <a:ext cx="1187113" cy="379252"/>
              </a:xfrm>
              <a:prstGeom prst="rect">
                <a:avLst/>
              </a:prstGeom>
            </p:spPr>
            <p:txBody>
              <a:bodyPr wrap="square" anchor="ctr">
                <a:noAutofit/>
              </a:bodyPr>
              <a:lstStyle/>
              <a:p>
                <a:pPr algn="ctr"/>
                <a:r>
                  <a:rPr lang="en-US" altLang="zh-CN" sz="1500" b="1" dirty="0" smtClean="0">
                    <a:solidFill>
                      <a:srgbClr val="FFC000"/>
                    </a:solidFill>
                    <a:ea typeface="ＭＳ Ｐゴシック" pitchFamily="50" charset="-128"/>
                  </a:rPr>
                  <a:t>A</a:t>
                </a:r>
                <a:r>
                  <a:rPr lang="en-US" altLang="zh-CN" sz="900" b="1" dirty="0" smtClean="0">
                    <a:solidFill>
                      <a:srgbClr val="FFFFFF"/>
                    </a:solidFill>
                    <a:ea typeface="ＭＳ Ｐゴシック" pitchFamily="50" charset="-128"/>
                  </a:rPr>
                  <a:t>sset</a:t>
                </a:r>
                <a:endParaRPr lang="zh-CN" altLang="en-US" sz="900" b="1" dirty="0">
                  <a:solidFill>
                    <a:srgbClr val="FFFFFF"/>
                  </a:solidFill>
                  <a:ea typeface="ＭＳ Ｐゴシック" pitchFamily="50" charset="-128"/>
                </a:endParaRPr>
              </a:p>
            </p:txBody>
          </p:sp>
        </p:grpSp>
        <p:grpSp>
          <p:nvGrpSpPr>
            <p:cNvPr id="14" name="组合 101"/>
            <p:cNvGrpSpPr/>
            <p:nvPr/>
          </p:nvGrpSpPr>
          <p:grpSpPr>
            <a:xfrm>
              <a:off x="7927221" y="4151086"/>
              <a:ext cx="1594507" cy="1639523"/>
              <a:chOff x="3735020" y="1236752"/>
              <a:chExt cx="1594507" cy="1639523"/>
            </a:xfrm>
          </p:grpSpPr>
          <p:grpSp>
            <p:nvGrpSpPr>
              <p:cNvPr id="15" name="Group 12"/>
              <p:cNvGrpSpPr/>
              <p:nvPr/>
            </p:nvGrpSpPr>
            <p:grpSpPr>
              <a:xfrm>
                <a:off x="3843496" y="1236752"/>
                <a:ext cx="1237623" cy="1149333"/>
                <a:chOff x="11320988" y="-550913"/>
                <a:chExt cx="1052820" cy="1052820"/>
              </a:xfrm>
            </p:grpSpPr>
            <p:sp>
              <p:nvSpPr>
                <p:cNvPr id="304" name="Oval 50"/>
                <p:cNvSpPr/>
                <p:nvPr/>
              </p:nvSpPr>
              <p:spPr bwMode="auto">
                <a:xfrm>
                  <a:off x="11320988" y="-550913"/>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1000">
                    <a:solidFill>
                      <a:prstClr val="black"/>
                    </a:solidFill>
                  </a:endParaRPr>
                </a:p>
              </p:txBody>
            </p:sp>
            <p:pic>
              <p:nvPicPr>
                <p:cNvPr id="305" name="Picture 4"/>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a:off x="11560869" y="-286302"/>
                  <a:ext cx="629003" cy="629003"/>
                </a:xfrm>
                <a:prstGeom prst="rect">
                  <a:avLst/>
                </a:prstGeom>
              </p:spPr>
            </p:pic>
          </p:grpSp>
          <p:sp>
            <p:nvSpPr>
              <p:cNvPr id="303" name="Rectangle 541"/>
              <p:cNvSpPr/>
              <p:nvPr/>
            </p:nvSpPr>
            <p:spPr>
              <a:xfrm>
                <a:off x="3735020" y="2461844"/>
                <a:ext cx="1594507" cy="414431"/>
              </a:xfrm>
              <a:prstGeom prst="rect">
                <a:avLst/>
              </a:prstGeom>
            </p:spPr>
            <p:txBody>
              <a:bodyPr wrap="square" anchor="ctr">
                <a:noAutofit/>
              </a:bodyPr>
              <a:lstStyle/>
              <a:p>
                <a:pPr algn="ctr"/>
                <a:r>
                  <a:rPr lang="en-US" altLang="zh-CN" sz="1500" b="1" dirty="0" smtClean="0">
                    <a:solidFill>
                      <a:srgbClr val="FFC000"/>
                    </a:solidFill>
                    <a:ea typeface="ＭＳ Ｐゴシック" pitchFamily="50" charset="-128"/>
                  </a:rPr>
                  <a:t>A</a:t>
                </a:r>
                <a:r>
                  <a:rPr lang="en-US" altLang="zh-CN" sz="900" b="1" dirty="0" smtClean="0">
                    <a:solidFill>
                      <a:srgbClr val="FFFFFF"/>
                    </a:solidFill>
                    <a:ea typeface="ＭＳ Ｐゴシック" pitchFamily="50" charset="-128"/>
                  </a:rPr>
                  <a:t>griculture</a:t>
                </a:r>
                <a:endParaRPr lang="zh-CN" altLang="en-US" sz="900" b="1" dirty="0">
                  <a:solidFill>
                    <a:srgbClr val="FFFFFF"/>
                  </a:solidFill>
                  <a:ea typeface="ＭＳ Ｐゴシック" pitchFamily="50" charset="-128"/>
                </a:endParaRPr>
              </a:p>
            </p:txBody>
          </p:sp>
        </p:grpSp>
        <p:grpSp>
          <p:nvGrpSpPr>
            <p:cNvPr id="16" name="组合 102"/>
            <p:cNvGrpSpPr/>
            <p:nvPr/>
          </p:nvGrpSpPr>
          <p:grpSpPr>
            <a:xfrm>
              <a:off x="6358493" y="4869321"/>
              <a:ext cx="1454842" cy="1259605"/>
              <a:chOff x="1174026" y="3832580"/>
              <a:chExt cx="1454842" cy="1259605"/>
            </a:xfrm>
          </p:grpSpPr>
          <p:grpSp>
            <p:nvGrpSpPr>
              <p:cNvPr id="17" name="Group 13"/>
              <p:cNvGrpSpPr/>
              <p:nvPr/>
            </p:nvGrpSpPr>
            <p:grpSpPr>
              <a:xfrm>
                <a:off x="1377267" y="3832580"/>
                <a:ext cx="900000" cy="900000"/>
                <a:chOff x="8240575" y="523974"/>
                <a:chExt cx="1052820" cy="1052820"/>
              </a:xfrm>
            </p:grpSpPr>
            <p:sp>
              <p:nvSpPr>
                <p:cNvPr id="300" name="Oval 44"/>
                <p:cNvSpPr/>
                <p:nvPr/>
              </p:nvSpPr>
              <p:spPr bwMode="auto">
                <a:xfrm>
                  <a:off x="8240575" y="523974"/>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800">
                    <a:solidFill>
                      <a:prstClr val="black"/>
                    </a:solidFill>
                  </a:endParaRPr>
                </a:p>
              </p:txBody>
            </p:sp>
            <p:pic>
              <p:nvPicPr>
                <p:cNvPr id="301" name="Picture 7"/>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8344535" y="620569"/>
                  <a:ext cx="825951" cy="825950"/>
                </a:xfrm>
                <a:prstGeom prst="rect">
                  <a:avLst/>
                </a:prstGeom>
              </p:spPr>
            </p:pic>
          </p:grpSp>
          <p:sp>
            <p:nvSpPr>
              <p:cNvPr id="299" name="Rectangle 541"/>
              <p:cNvSpPr/>
              <p:nvPr/>
            </p:nvSpPr>
            <p:spPr>
              <a:xfrm>
                <a:off x="1174026" y="4690892"/>
                <a:ext cx="1454842" cy="401293"/>
              </a:xfrm>
              <a:prstGeom prst="rect">
                <a:avLst/>
              </a:prstGeom>
            </p:spPr>
            <p:txBody>
              <a:bodyPr wrap="square" anchor="ctr">
                <a:noAutofit/>
              </a:bodyPr>
              <a:lstStyle/>
              <a:p>
                <a:pPr algn="ctr"/>
                <a:r>
                  <a:rPr lang="en-US" altLang="zh-CN" sz="1000" b="1" dirty="0" smtClean="0">
                    <a:solidFill>
                      <a:srgbClr val="FFC000"/>
                    </a:solidFill>
                    <a:ea typeface="ＭＳ Ｐゴシック" pitchFamily="50" charset="-128"/>
                  </a:rPr>
                  <a:t>E</a:t>
                </a:r>
                <a:r>
                  <a:rPr lang="en-US" altLang="zh-CN" sz="1000" b="1" dirty="0" smtClean="0">
                    <a:solidFill>
                      <a:srgbClr val="FFFFFF"/>
                    </a:solidFill>
                    <a:ea typeface="ＭＳ Ｐゴシック" pitchFamily="50" charset="-128"/>
                  </a:rPr>
                  <a:t>nergy</a:t>
                </a:r>
                <a:endParaRPr lang="zh-CN" altLang="en-US" sz="1000" b="1" dirty="0">
                  <a:solidFill>
                    <a:srgbClr val="FFFFFF"/>
                  </a:solidFill>
                  <a:ea typeface="ＭＳ Ｐゴシック" pitchFamily="50" charset="-128"/>
                </a:endParaRPr>
              </a:p>
            </p:txBody>
          </p:sp>
        </p:grpSp>
        <p:grpSp>
          <p:nvGrpSpPr>
            <p:cNvPr id="18" name="组合 103"/>
            <p:cNvGrpSpPr/>
            <p:nvPr/>
          </p:nvGrpSpPr>
          <p:grpSpPr>
            <a:xfrm>
              <a:off x="2871212" y="4462073"/>
              <a:ext cx="1997996" cy="1452805"/>
              <a:chOff x="514225" y="3434315"/>
              <a:chExt cx="1997996" cy="1452805"/>
            </a:xfrm>
          </p:grpSpPr>
          <p:grpSp>
            <p:nvGrpSpPr>
              <p:cNvPr id="19" name="Group 14"/>
              <p:cNvGrpSpPr/>
              <p:nvPr/>
            </p:nvGrpSpPr>
            <p:grpSpPr>
              <a:xfrm>
                <a:off x="766275" y="3434315"/>
                <a:ext cx="900000" cy="900000"/>
                <a:chOff x="7507393" y="408988"/>
                <a:chExt cx="1052820" cy="1052820"/>
              </a:xfrm>
            </p:grpSpPr>
            <p:sp>
              <p:nvSpPr>
                <p:cNvPr id="296" name="Oval 45"/>
                <p:cNvSpPr/>
                <p:nvPr/>
              </p:nvSpPr>
              <p:spPr bwMode="auto">
                <a:xfrm>
                  <a:off x="7507393" y="408988"/>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800">
                    <a:solidFill>
                      <a:prstClr val="black"/>
                    </a:solidFill>
                  </a:endParaRPr>
                </a:p>
              </p:txBody>
            </p:sp>
            <p:pic>
              <p:nvPicPr>
                <p:cNvPr id="297" name="Picture 8"/>
                <p:cNvPicPr>
                  <a:picLocks noChangeAspect="1"/>
                </p:cNvPicPr>
                <p:nvPr/>
              </p:nvPicPr>
              <p:blipFill>
                <a:blip r:embed="rId14" cstate="print">
                  <a:extLst>
                    <a:ext uri="{28A0092B-C50C-407E-A947-70E740481C1C}">
                      <a14:useLocalDpi xmlns:a14="http://schemas.microsoft.com/office/drawing/2010/main" xmlns=""/>
                    </a:ext>
                  </a:extLst>
                </a:blip>
                <a:stretch>
                  <a:fillRect/>
                </a:stretch>
              </p:blipFill>
              <p:spPr>
                <a:xfrm>
                  <a:off x="7659015" y="612904"/>
                  <a:ext cx="794178" cy="794178"/>
                </a:xfrm>
                <a:prstGeom prst="rect">
                  <a:avLst/>
                </a:prstGeom>
              </p:spPr>
            </p:pic>
          </p:grpSp>
          <p:sp>
            <p:nvSpPr>
              <p:cNvPr id="295" name="Rectangle 541"/>
              <p:cNvSpPr/>
              <p:nvPr/>
            </p:nvSpPr>
            <p:spPr>
              <a:xfrm>
                <a:off x="514225" y="4412198"/>
                <a:ext cx="1997996" cy="474922"/>
              </a:xfrm>
              <a:prstGeom prst="rect">
                <a:avLst/>
              </a:prstGeom>
            </p:spPr>
            <p:txBody>
              <a:bodyPr wrap="square" anchor="ctr">
                <a:noAutofit/>
              </a:bodyPr>
              <a:lstStyle/>
              <a:p>
                <a:r>
                  <a:rPr lang="en-US" altLang="zh-CN" sz="1500" b="1" dirty="0" smtClean="0">
                    <a:solidFill>
                      <a:srgbClr val="FFC000"/>
                    </a:solidFill>
                    <a:ea typeface="ＭＳ Ｐゴシック" pitchFamily="50" charset="-128"/>
                  </a:rPr>
                  <a:t>E</a:t>
                </a:r>
                <a:r>
                  <a:rPr lang="en-US" altLang="zh-CN" sz="900" b="1" dirty="0" smtClean="0">
                    <a:solidFill>
                      <a:srgbClr val="FFFFFF"/>
                    </a:solidFill>
                    <a:ea typeface="ＭＳ Ｐゴシック" pitchFamily="50" charset="-128"/>
                  </a:rPr>
                  <a:t>nvironment</a:t>
                </a:r>
                <a:endParaRPr lang="zh-CN" altLang="en-US" sz="900" b="1" dirty="0">
                  <a:solidFill>
                    <a:srgbClr val="FFFFFF"/>
                  </a:solidFill>
                  <a:ea typeface="ＭＳ Ｐゴシック" pitchFamily="50" charset="-128"/>
                </a:endParaRPr>
              </a:p>
            </p:txBody>
          </p:sp>
        </p:grpSp>
        <p:grpSp>
          <p:nvGrpSpPr>
            <p:cNvPr id="20" name="组合 104"/>
            <p:cNvGrpSpPr/>
            <p:nvPr/>
          </p:nvGrpSpPr>
          <p:grpSpPr>
            <a:xfrm>
              <a:off x="1819747" y="3097783"/>
              <a:ext cx="1580225" cy="1398176"/>
              <a:chOff x="3049694" y="3182264"/>
              <a:chExt cx="1580225" cy="1398176"/>
            </a:xfrm>
          </p:grpSpPr>
          <p:grpSp>
            <p:nvGrpSpPr>
              <p:cNvPr id="21" name="Group 16"/>
              <p:cNvGrpSpPr/>
              <p:nvPr/>
            </p:nvGrpSpPr>
            <p:grpSpPr>
              <a:xfrm>
                <a:off x="3378487" y="3182264"/>
                <a:ext cx="900000" cy="900000"/>
                <a:chOff x="10420334" y="114139"/>
                <a:chExt cx="1052820" cy="1052820"/>
              </a:xfrm>
            </p:grpSpPr>
            <p:sp>
              <p:nvSpPr>
                <p:cNvPr id="292" name="Oval 47"/>
                <p:cNvSpPr/>
                <p:nvPr/>
              </p:nvSpPr>
              <p:spPr bwMode="auto">
                <a:xfrm>
                  <a:off x="10420334" y="114139"/>
                  <a:ext cx="1052820" cy="1052820"/>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800">
                    <a:solidFill>
                      <a:prstClr val="black"/>
                    </a:solidFill>
                  </a:endParaRPr>
                </a:p>
              </p:txBody>
            </p:sp>
            <p:pic>
              <p:nvPicPr>
                <p:cNvPr id="293" name="Picture 43"/>
                <p:cNvPicPr>
                  <a:picLocks noChangeAspect="1"/>
                </p:cNvPicPr>
                <p:nvPr/>
              </p:nvPicPr>
              <p:blipFill>
                <a:blip r:embed="rId15" cstate="print">
                  <a:extLst>
                    <a:ext uri="{28A0092B-C50C-407E-A947-70E740481C1C}">
                      <a14:useLocalDpi xmlns:a14="http://schemas.microsoft.com/office/drawing/2010/main" xmlns=""/>
                    </a:ext>
                  </a:extLst>
                </a:blip>
                <a:stretch>
                  <a:fillRect/>
                </a:stretch>
              </p:blipFill>
              <p:spPr>
                <a:xfrm>
                  <a:off x="10571327" y="261937"/>
                  <a:ext cx="806778" cy="806778"/>
                </a:xfrm>
                <a:prstGeom prst="rect">
                  <a:avLst/>
                </a:prstGeom>
              </p:spPr>
            </p:pic>
          </p:grpSp>
          <p:sp>
            <p:nvSpPr>
              <p:cNvPr id="291" name="Rectangle 541"/>
              <p:cNvSpPr/>
              <p:nvPr/>
            </p:nvSpPr>
            <p:spPr>
              <a:xfrm>
                <a:off x="3049694" y="4105517"/>
                <a:ext cx="1580225" cy="474923"/>
              </a:xfrm>
              <a:prstGeom prst="rect">
                <a:avLst/>
              </a:prstGeom>
            </p:spPr>
            <p:txBody>
              <a:bodyPr wrap="square" anchor="ctr">
                <a:noAutofit/>
              </a:bodyPr>
              <a:lstStyle/>
              <a:p>
                <a:pPr algn="ctr"/>
                <a:r>
                  <a:rPr lang="en-US" altLang="zh-CN" sz="1000" b="1" dirty="0" smtClean="0">
                    <a:solidFill>
                      <a:srgbClr val="FFC000"/>
                    </a:solidFill>
                    <a:ea typeface="ＭＳ Ｐゴシック" pitchFamily="50" charset="-128"/>
                  </a:rPr>
                  <a:t>M</a:t>
                </a:r>
                <a:r>
                  <a:rPr lang="en-US" altLang="zh-CN" sz="1000" b="1" dirty="0" smtClean="0">
                    <a:solidFill>
                      <a:srgbClr val="FFFFFF"/>
                    </a:solidFill>
                    <a:ea typeface="ＭＳ Ｐゴシック" pitchFamily="50" charset="-128"/>
                  </a:rPr>
                  <a:t>unicipal</a:t>
                </a:r>
                <a:endParaRPr lang="en-US" altLang="zh-CN" sz="1000" b="1" dirty="0">
                  <a:solidFill>
                    <a:srgbClr val="FFFFFF"/>
                  </a:solidFill>
                  <a:ea typeface="ＭＳ Ｐゴシック" pitchFamily="50" charset="-128"/>
                </a:endParaRPr>
              </a:p>
            </p:txBody>
          </p:sp>
        </p:grpSp>
        <p:grpSp>
          <p:nvGrpSpPr>
            <p:cNvPr id="22" name="组合 105"/>
            <p:cNvGrpSpPr/>
            <p:nvPr/>
          </p:nvGrpSpPr>
          <p:grpSpPr>
            <a:xfrm>
              <a:off x="1389718" y="1728464"/>
              <a:ext cx="1580225" cy="1384044"/>
              <a:chOff x="2207336" y="3091538"/>
              <a:chExt cx="1580225" cy="1384044"/>
            </a:xfrm>
          </p:grpSpPr>
          <p:grpSp>
            <p:nvGrpSpPr>
              <p:cNvPr id="23" name="Group 15"/>
              <p:cNvGrpSpPr/>
              <p:nvPr/>
            </p:nvGrpSpPr>
            <p:grpSpPr>
              <a:xfrm>
                <a:off x="2574154" y="3091538"/>
                <a:ext cx="900000" cy="899999"/>
                <a:chOff x="9553666" y="264063"/>
                <a:chExt cx="1052820" cy="1052819"/>
              </a:xfrm>
            </p:grpSpPr>
            <p:sp>
              <p:nvSpPr>
                <p:cNvPr id="288" name="Oval 46"/>
                <p:cNvSpPr/>
                <p:nvPr/>
              </p:nvSpPr>
              <p:spPr bwMode="auto">
                <a:xfrm>
                  <a:off x="9553666" y="264063"/>
                  <a:ext cx="1052820" cy="1052819"/>
                </a:xfrm>
                <a:prstGeom prst="ellipse">
                  <a:avLst/>
                </a:prstGeom>
                <a:solidFill>
                  <a:srgbClr val="B3B3B3">
                    <a:alpha val="40000"/>
                  </a:srgbClr>
                </a:solidFill>
                <a:ln w="38100" cap="flat" cmpd="sng" algn="ctr">
                  <a:solidFill>
                    <a:srgbClr val="FFFFFF">
                      <a:alpha val="4902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CN" altLang="en-US" sz="800">
                    <a:solidFill>
                      <a:prstClr val="black"/>
                    </a:solidFill>
                  </a:endParaRPr>
                </a:p>
              </p:txBody>
            </p:sp>
            <p:pic>
              <p:nvPicPr>
                <p:cNvPr id="289" name="Picture 9"/>
                <p:cNvPicPr>
                  <a:picLocks noChangeAspect="1"/>
                </p:cNvPicPr>
                <p:nvPr/>
              </p:nvPicPr>
              <p:blipFill>
                <a:blip r:embed="rId16" cstate="print">
                  <a:extLst>
                    <a:ext uri="{28A0092B-C50C-407E-A947-70E740481C1C}">
                      <a14:useLocalDpi xmlns:a14="http://schemas.microsoft.com/office/drawing/2010/main" xmlns=""/>
                    </a:ext>
                  </a:extLst>
                </a:blip>
                <a:stretch>
                  <a:fillRect/>
                </a:stretch>
              </p:blipFill>
              <p:spPr>
                <a:xfrm>
                  <a:off x="9722901" y="434130"/>
                  <a:ext cx="714350" cy="714350"/>
                </a:xfrm>
                <a:prstGeom prst="rect">
                  <a:avLst/>
                </a:prstGeom>
              </p:spPr>
            </p:pic>
          </p:grpSp>
          <p:sp>
            <p:nvSpPr>
              <p:cNvPr id="287" name="Rectangle 541"/>
              <p:cNvSpPr/>
              <p:nvPr/>
            </p:nvSpPr>
            <p:spPr>
              <a:xfrm>
                <a:off x="2207336" y="4000660"/>
                <a:ext cx="1580225" cy="474922"/>
              </a:xfrm>
              <a:prstGeom prst="rect">
                <a:avLst/>
              </a:prstGeom>
            </p:spPr>
            <p:txBody>
              <a:bodyPr wrap="square" anchor="ctr">
                <a:noAutofit/>
              </a:bodyPr>
              <a:lstStyle/>
              <a:p>
                <a:pPr algn="ctr"/>
                <a:r>
                  <a:rPr lang="en-US" altLang="zh-CN" sz="1000" b="1" dirty="0" smtClean="0">
                    <a:solidFill>
                      <a:srgbClr val="FFC000"/>
                    </a:solidFill>
                    <a:ea typeface="ＭＳ Ｐゴシック" pitchFamily="50" charset="-128"/>
                  </a:rPr>
                  <a:t>W</a:t>
                </a:r>
                <a:r>
                  <a:rPr lang="en-US" altLang="zh-CN" sz="1000" b="1" dirty="0">
                    <a:solidFill>
                      <a:srgbClr val="FFFFFF"/>
                    </a:solidFill>
                    <a:ea typeface="ＭＳ Ｐゴシック" pitchFamily="50" charset="-128"/>
                  </a:rPr>
                  <a:t>ater</a:t>
                </a:r>
                <a:r>
                  <a:rPr lang="en-US" altLang="zh-CN" sz="1000" b="1" dirty="0" smtClean="0">
                    <a:solidFill>
                      <a:schemeClr val="bg1"/>
                    </a:solidFill>
                    <a:ea typeface="ＭＳ Ｐゴシック" pitchFamily="50" charset="-128"/>
                  </a:rPr>
                  <a:t>/</a:t>
                </a:r>
                <a:r>
                  <a:rPr lang="en-US" altLang="zh-CN" sz="1000" b="1" dirty="0" smtClean="0">
                    <a:solidFill>
                      <a:srgbClr val="FFC000"/>
                    </a:solidFill>
                    <a:ea typeface="ＭＳ Ｐゴシック" pitchFamily="50" charset="-128"/>
                  </a:rPr>
                  <a:t>G</a:t>
                </a:r>
                <a:r>
                  <a:rPr lang="en-US" altLang="zh-CN" sz="1000" b="1" dirty="0">
                    <a:solidFill>
                      <a:srgbClr val="FFFFFF"/>
                    </a:solidFill>
                    <a:ea typeface="ＭＳ Ｐゴシック" pitchFamily="50" charset="-128"/>
                  </a:rPr>
                  <a:t>as</a:t>
                </a:r>
                <a:endParaRPr lang="zh-CN" altLang="en-US" sz="1000" b="1" dirty="0">
                  <a:solidFill>
                    <a:srgbClr val="FFFFFF"/>
                  </a:solidFill>
                  <a:ea typeface="ＭＳ Ｐゴシック" pitchFamily="50" charset="-128"/>
                </a:endParaRPr>
              </a:p>
            </p:txBody>
          </p:sp>
        </p:grpSp>
        <p:sp>
          <p:nvSpPr>
            <p:cNvPr id="107" name="椭圆 106"/>
            <p:cNvSpPr/>
            <p:nvPr/>
          </p:nvSpPr>
          <p:spPr>
            <a:xfrm>
              <a:off x="3632909" y="1230591"/>
              <a:ext cx="4656574" cy="4656574"/>
            </a:xfrm>
            <a:prstGeom prst="ellipse">
              <a:avLst/>
            </a:prstGeom>
            <a:gradFill>
              <a:gsLst>
                <a:gs pos="100000">
                  <a:schemeClr val="tx1">
                    <a:alpha val="0"/>
                  </a:schemeClr>
                </a:gs>
                <a:gs pos="0">
                  <a:schemeClr val="tx1">
                    <a:alpha val="60000"/>
                  </a:schemeClr>
                </a:gs>
                <a:gs pos="16000">
                  <a:schemeClr val="tx1">
                    <a:alpha val="35000"/>
                  </a:schemeClr>
                </a:gs>
                <a:gs pos="52000">
                  <a:schemeClr val="tx1">
                    <a:alpha val="19000"/>
                  </a:schemeClr>
                </a:gs>
              </a:gsLst>
              <a:lin ang="2400000" scaled="0"/>
            </a:gradFill>
            <a:ln w="12700">
              <a:gradFill flip="none" rotWithShape="1">
                <a:gsLst>
                  <a:gs pos="0">
                    <a:schemeClr val="tx1">
                      <a:alpha val="0"/>
                    </a:schemeClr>
                  </a:gs>
                  <a:gs pos="54000">
                    <a:schemeClr val="tx1">
                      <a:alpha val="26000"/>
                    </a:schemeClr>
                  </a:gs>
                  <a:gs pos="100000">
                    <a:schemeClr val="tx1">
                      <a:alpha val="52000"/>
                    </a:schemeClr>
                  </a:gs>
                </a:gsLst>
                <a:lin ang="13500000" scaled="1"/>
                <a:tileRect/>
              </a:gradFill>
            </a:ln>
            <a:effectLst>
              <a:outerShdw blurRad="215900" algn="ctr" rotWithShape="0">
                <a:prstClr val="black">
                  <a:alpha val="93000"/>
                </a:prstClr>
              </a:out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700">
                <a:solidFill>
                  <a:srgbClr val="FFFFFF"/>
                </a:solidFill>
              </a:endParaRPr>
            </a:p>
          </p:txBody>
        </p:sp>
        <p:grpSp>
          <p:nvGrpSpPr>
            <p:cNvPr id="24" name="组合 107"/>
            <p:cNvGrpSpPr/>
            <p:nvPr/>
          </p:nvGrpSpPr>
          <p:grpSpPr>
            <a:xfrm>
              <a:off x="4161378" y="1856986"/>
              <a:ext cx="4199271" cy="3372516"/>
              <a:chOff x="4161378" y="1856986"/>
              <a:chExt cx="4199271" cy="3372516"/>
            </a:xfrm>
          </p:grpSpPr>
          <p:grpSp>
            <p:nvGrpSpPr>
              <p:cNvPr id="25" name="组合 108"/>
              <p:cNvGrpSpPr/>
              <p:nvPr/>
            </p:nvGrpSpPr>
            <p:grpSpPr>
              <a:xfrm>
                <a:off x="4488713" y="2960440"/>
                <a:ext cx="688150" cy="693850"/>
                <a:chOff x="26298525" y="-1684338"/>
                <a:chExt cx="1322387" cy="1333342"/>
              </a:xfrm>
              <a:effectLst/>
            </p:grpSpPr>
            <p:sp>
              <p:nvSpPr>
                <p:cNvPr id="282" name="Freeform 271"/>
                <p:cNvSpPr>
                  <a:spLocks/>
                </p:cNvSpPr>
                <p:nvPr/>
              </p:nvSpPr>
              <p:spPr bwMode="auto">
                <a:xfrm>
                  <a:off x="26298525" y="-1684338"/>
                  <a:ext cx="1177925" cy="1184275"/>
                </a:xfrm>
                <a:custGeom>
                  <a:avLst/>
                  <a:gdLst>
                    <a:gd name="T0" fmla="*/ 171 w 342"/>
                    <a:gd name="T1" fmla="*/ 320 h 343"/>
                    <a:gd name="T2" fmla="*/ 23 w 342"/>
                    <a:gd name="T3" fmla="*/ 172 h 343"/>
                    <a:gd name="T4" fmla="*/ 171 w 342"/>
                    <a:gd name="T5" fmla="*/ 23 h 343"/>
                    <a:gd name="T6" fmla="*/ 319 w 342"/>
                    <a:gd name="T7" fmla="*/ 172 h 343"/>
                    <a:gd name="T8" fmla="*/ 319 w 342"/>
                    <a:gd name="T9" fmla="*/ 186 h 343"/>
                    <a:gd name="T10" fmla="*/ 342 w 342"/>
                    <a:gd name="T11" fmla="*/ 186 h 343"/>
                    <a:gd name="T12" fmla="*/ 342 w 342"/>
                    <a:gd name="T13" fmla="*/ 172 h 343"/>
                    <a:gd name="T14" fmla="*/ 171 w 342"/>
                    <a:gd name="T15" fmla="*/ 0 h 343"/>
                    <a:gd name="T16" fmla="*/ 0 w 342"/>
                    <a:gd name="T17" fmla="*/ 172 h 343"/>
                    <a:gd name="T18" fmla="*/ 171 w 342"/>
                    <a:gd name="T19" fmla="*/ 343 h 343"/>
                    <a:gd name="T20" fmla="*/ 184 w 342"/>
                    <a:gd name="T21" fmla="*/ 343 h 343"/>
                    <a:gd name="T22" fmla="*/ 184 w 342"/>
                    <a:gd name="T23" fmla="*/ 320 h 343"/>
                    <a:gd name="T24" fmla="*/ 171 w 342"/>
                    <a:gd name="T25" fmla="*/ 32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343">
                      <a:moveTo>
                        <a:pt x="171" y="320"/>
                      </a:moveTo>
                      <a:cubicBezTo>
                        <a:pt x="89" y="320"/>
                        <a:pt x="23" y="254"/>
                        <a:pt x="23" y="172"/>
                      </a:cubicBezTo>
                      <a:cubicBezTo>
                        <a:pt x="23" y="90"/>
                        <a:pt x="89" y="23"/>
                        <a:pt x="171" y="23"/>
                      </a:cubicBezTo>
                      <a:cubicBezTo>
                        <a:pt x="253" y="23"/>
                        <a:pt x="319" y="90"/>
                        <a:pt x="319" y="172"/>
                      </a:cubicBezTo>
                      <a:cubicBezTo>
                        <a:pt x="319" y="177"/>
                        <a:pt x="319" y="181"/>
                        <a:pt x="319" y="186"/>
                      </a:cubicBezTo>
                      <a:cubicBezTo>
                        <a:pt x="342" y="186"/>
                        <a:pt x="342" y="186"/>
                        <a:pt x="342" y="186"/>
                      </a:cubicBezTo>
                      <a:cubicBezTo>
                        <a:pt x="342" y="181"/>
                        <a:pt x="342" y="177"/>
                        <a:pt x="342" y="172"/>
                      </a:cubicBezTo>
                      <a:cubicBezTo>
                        <a:pt x="342" y="77"/>
                        <a:pt x="266" y="0"/>
                        <a:pt x="171" y="0"/>
                      </a:cubicBezTo>
                      <a:cubicBezTo>
                        <a:pt x="77" y="0"/>
                        <a:pt x="0" y="77"/>
                        <a:pt x="0" y="172"/>
                      </a:cubicBezTo>
                      <a:cubicBezTo>
                        <a:pt x="0" y="267"/>
                        <a:pt x="77" y="343"/>
                        <a:pt x="171" y="343"/>
                      </a:cubicBezTo>
                      <a:cubicBezTo>
                        <a:pt x="176" y="343"/>
                        <a:pt x="180" y="343"/>
                        <a:pt x="184" y="343"/>
                      </a:cubicBezTo>
                      <a:cubicBezTo>
                        <a:pt x="184" y="320"/>
                        <a:pt x="184" y="320"/>
                        <a:pt x="184" y="320"/>
                      </a:cubicBezTo>
                      <a:cubicBezTo>
                        <a:pt x="180" y="320"/>
                        <a:pt x="176" y="320"/>
                        <a:pt x="171" y="32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83" name="Freeform 272"/>
                <p:cNvSpPr>
                  <a:spLocks/>
                </p:cNvSpPr>
                <p:nvPr/>
              </p:nvSpPr>
              <p:spPr bwMode="auto">
                <a:xfrm>
                  <a:off x="26442988" y="-1539875"/>
                  <a:ext cx="889000" cy="893763"/>
                </a:xfrm>
                <a:custGeom>
                  <a:avLst/>
                  <a:gdLst>
                    <a:gd name="T0" fmla="*/ 129 w 258"/>
                    <a:gd name="T1" fmla="*/ 235 h 259"/>
                    <a:gd name="T2" fmla="*/ 24 w 258"/>
                    <a:gd name="T3" fmla="*/ 130 h 259"/>
                    <a:gd name="T4" fmla="*/ 129 w 258"/>
                    <a:gd name="T5" fmla="*/ 24 h 259"/>
                    <a:gd name="T6" fmla="*/ 235 w 258"/>
                    <a:gd name="T7" fmla="*/ 130 h 259"/>
                    <a:gd name="T8" fmla="*/ 234 w 258"/>
                    <a:gd name="T9" fmla="*/ 144 h 259"/>
                    <a:gd name="T10" fmla="*/ 258 w 258"/>
                    <a:gd name="T11" fmla="*/ 144 h 259"/>
                    <a:gd name="T12" fmla="*/ 258 w 258"/>
                    <a:gd name="T13" fmla="*/ 130 h 259"/>
                    <a:gd name="T14" fmla="*/ 129 w 258"/>
                    <a:gd name="T15" fmla="*/ 0 h 259"/>
                    <a:gd name="T16" fmla="*/ 0 w 258"/>
                    <a:gd name="T17" fmla="*/ 130 h 259"/>
                    <a:gd name="T18" fmla="*/ 129 w 258"/>
                    <a:gd name="T19" fmla="*/ 259 h 259"/>
                    <a:gd name="T20" fmla="*/ 142 w 258"/>
                    <a:gd name="T21" fmla="*/ 259 h 259"/>
                    <a:gd name="T22" fmla="*/ 142 w 258"/>
                    <a:gd name="T23" fmla="*/ 235 h 259"/>
                    <a:gd name="T24" fmla="*/ 129 w 258"/>
                    <a:gd name="T25" fmla="*/ 23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35"/>
                      </a:moveTo>
                      <a:cubicBezTo>
                        <a:pt x="71" y="235"/>
                        <a:pt x="24" y="188"/>
                        <a:pt x="24" y="130"/>
                      </a:cubicBezTo>
                      <a:cubicBezTo>
                        <a:pt x="24" y="71"/>
                        <a:pt x="71" y="24"/>
                        <a:pt x="129" y="24"/>
                      </a:cubicBezTo>
                      <a:cubicBezTo>
                        <a:pt x="187" y="24"/>
                        <a:pt x="235" y="71"/>
                        <a:pt x="235" y="130"/>
                      </a:cubicBezTo>
                      <a:cubicBezTo>
                        <a:pt x="235" y="135"/>
                        <a:pt x="234" y="139"/>
                        <a:pt x="234" y="144"/>
                      </a:cubicBezTo>
                      <a:cubicBezTo>
                        <a:pt x="258" y="144"/>
                        <a:pt x="258" y="144"/>
                        <a:pt x="258" y="144"/>
                      </a:cubicBezTo>
                      <a:cubicBezTo>
                        <a:pt x="258" y="139"/>
                        <a:pt x="258" y="135"/>
                        <a:pt x="258" y="130"/>
                      </a:cubicBezTo>
                      <a:cubicBezTo>
                        <a:pt x="258" y="58"/>
                        <a:pt x="201" y="0"/>
                        <a:pt x="129" y="0"/>
                      </a:cubicBezTo>
                      <a:cubicBezTo>
                        <a:pt x="58" y="0"/>
                        <a:pt x="0" y="58"/>
                        <a:pt x="0" y="130"/>
                      </a:cubicBezTo>
                      <a:cubicBezTo>
                        <a:pt x="0" y="201"/>
                        <a:pt x="58" y="259"/>
                        <a:pt x="129" y="259"/>
                      </a:cubicBezTo>
                      <a:cubicBezTo>
                        <a:pt x="134" y="259"/>
                        <a:pt x="138" y="259"/>
                        <a:pt x="142" y="259"/>
                      </a:cubicBezTo>
                      <a:cubicBezTo>
                        <a:pt x="142" y="235"/>
                        <a:pt x="142" y="235"/>
                        <a:pt x="142" y="235"/>
                      </a:cubicBezTo>
                      <a:cubicBezTo>
                        <a:pt x="138" y="235"/>
                        <a:pt x="134" y="235"/>
                        <a:pt x="129" y="235"/>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84" name="Freeform 273"/>
                <p:cNvSpPr>
                  <a:spLocks/>
                </p:cNvSpPr>
                <p:nvPr/>
              </p:nvSpPr>
              <p:spPr bwMode="auto">
                <a:xfrm>
                  <a:off x="26587450" y="-1381125"/>
                  <a:ext cx="600075" cy="590550"/>
                </a:xfrm>
                <a:custGeom>
                  <a:avLst/>
                  <a:gdLst>
                    <a:gd name="T0" fmla="*/ 87 w 174"/>
                    <a:gd name="T1" fmla="*/ 150 h 171"/>
                    <a:gd name="T2" fmla="*/ 22 w 174"/>
                    <a:gd name="T3" fmla="*/ 85 h 171"/>
                    <a:gd name="T4" fmla="*/ 87 w 174"/>
                    <a:gd name="T5" fmla="*/ 21 h 171"/>
                    <a:gd name="T6" fmla="*/ 153 w 174"/>
                    <a:gd name="T7" fmla="*/ 85 h 171"/>
                    <a:gd name="T8" fmla="*/ 152 w 174"/>
                    <a:gd name="T9" fmla="*/ 98 h 171"/>
                    <a:gd name="T10" fmla="*/ 173 w 174"/>
                    <a:gd name="T11" fmla="*/ 98 h 171"/>
                    <a:gd name="T12" fmla="*/ 174 w 174"/>
                    <a:gd name="T13" fmla="*/ 85 h 171"/>
                    <a:gd name="T14" fmla="*/ 87 w 174"/>
                    <a:gd name="T15" fmla="*/ 0 h 171"/>
                    <a:gd name="T16" fmla="*/ 0 w 174"/>
                    <a:gd name="T17" fmla="*/ 85 h 171"/>
                    <a:gd name="T18" fmla="*/ 87 w 174"/>
                    <a:gd name="T19" fmla="*/ 171 h 171"/>
                    <a:gd name="T20" fmla="*/ 100 w 174"/>
                    <a:gd name="T21" fmla="*/ 170 h 171"/>
                    <a:gd name="T22" fmla="*/ 100 w 174"/>
                    <a:gd name="T23" fmla="*/ 148 h 171"/>
                    <a:gd name="T24" fmla="*/ 87 w 174"/>
                    <a:gd name="T25" fmla="*/ 15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1">
                      <a:moveTo>
                        <a:pt x="87" y="150"/>
                      </a:moveTo>
                      <a:cubicBezTo>
                        <a:pt x="51" y="150"/>
                        <a:pt x="22" y="121"/>
                        <a:pt x="22" y="85"/>
                      </a:cubicBezTo>
                      <a:cubicBezTo>
                        <a:pt x="22" y="50"/>
                        <a:pt x="51" y="21"/>
                        <a:pt x="87" y="21"/>
                      </a:cubicBezTo>
                      <a:cubicBezTo>
                        <a:pt x="123" y="21"/>
                        <a:pt x="153" y="50"/>
                        <a:pt x="153" y="85"/>
                      </a:cubicBezTo>
                      <a:cubicBezTo>
                        <a:pt x="153" y="90"/>
                        <a:pt x="152" y="94"/>
                        <a:pt x="152" y="98"/>
                      </a:cubicBezTo>
                      <a:cubicBezTo>
                        <a:pt x="173" y="98"/>
                        <a:pt x="173" y="98"/>
                        <a:pt x="173" y="98"/>
                      </a:cubicBezTo>
                      <a:cubicBezTo>
                        <a:pt x="174" y="94"/>
                        <a:pt x="174" y="90"/>
                        <a:pt x="174" y="85"/>
                      </a:cubicBezTo>
                      <a:cubicBezTo>
                        <a:pt x="174" y="38"/>
                        <a:pt x="135" y="0"/>
                        <a:pt x="87" y="0"/>
                      </a:cubicBezTo>
                      <a:cubicBezTo>
                        <a:pt x="39" y="0"/>
                        <a:pt x="0" y="38"/>
                        <a:pt x="0" y="85"/>
                      </a:cubicBezTo>
                      <a:cubicBezTo>
                        <a:pt x="0" y="133"/>
                        <a:pt x="39" y="171"/>
                        <a:pt x="87" y="171"/>
                      </a:cubicBezTo>
                      <a:cubicBezTo>
                        <a:pt x="92" y="171"/>
                        <a:pt x="96" y="171"/>
                        <a:pt x="100" y="170"/>
                      </a:cubicBezTo>
                      <a:cubicBezTo>
                        <a:pt x="100" y="148"/>
                        <a:pt x="100" y="148"/>
                        <a:pt x="100" y="148"/>
                      </a:cubicBezTo>
                      <a:cubicBezTo>
                        <a:pt x="96" y="149"/>
                        <a:pt x="92" y="150"/>
                        <a:pt x="87" y="15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85" name="Freeform 274"/>
                <p:cNvSpPr>
                  <a:spLocks noEditPoints="1"/>
                </p:cNvSpPr>
                <p:nvPr/>
              </p:nvSpPr>
              <p:spPr bwMode="auto">
                <a:xfrm>
                  <a:off x="26973213" y="-1000125"/>
                  <a:ext cx="647699" cy="649129"/>
                </a:xfrm>
                <a:custGeom>
                  <a:avLst/>
                  <a:gdLst>
                    <a:gd name="T0" fmla="*/ 174 w 209"/>
                    <a:gd name="T1" fmla="*/ 209 h 209"/>
                    <a:gd name="T2" fmla="*/ 35 w 209"/>
                    <a:gd name="T3" fmla="*/ 209 h 209"/>
                    <a:gd name="T4" fmla="*/ 0 w 209"/>
                    <a:gd name="T5" fmla="*/ 174 h 209"/>
                    <a:gd name="T6" fmla="*/ 0 w 209"/>
                    <a:gd name="T7" fmla="*/ 57 h 209"/>
                    <a:gd name="T8" fmla="*/ 57 w 209"/>
                    <a:gd name="T9" fmla="*/ 0 h 209"/>
                    <a:gd name="T10" fmla="*/ 174 w 209"/>
                    <a:gd name="T11" fmla="*/ 0 h 209"/>
                    <a:gd name="T12" fmla="*/ 209 w 209"/>
                    <a:gd name="T13" fmla="*/ 35 h 209"/>
                    <a:gd name="T14" fmla="*/ 209 w 209"/>
                    <a:gd name="T15" fmla="*/ 174 h 209"/>
                    <a:gd name="T16" fmla="*/ 174 w 209"/>
                    <a:gd name="T17" fmla="*/ 209 h 209"/>
                    <a:gd name="T18" fmla="*/ 20 w 209"/>
                    <a:gd name="T19" fmla="*/ 65 h 209"/>
                    <a:gd name="T20" fmla="*/ 20 w 209"/>
                    <a:gd name="T21" fmla="*/ 174 h 209"/>
                    <a:gd name="T22" fmla="*/ 35 w 209"/>
                    <a:gd name="T23" fmla="*/ 189 h 209"/>
                    <a:gd name="T24" fmla="*/ 174 w 209"/>
                    <a:gd name="T25" fmla="*/ 189 h 209"/>
                    <a:gd name="T26" fmla="*/ 189 w 209"/>
                    <a:gd name="T27" fmla="*/ 174 h 209"/>
                    <a:gd name="T28" fmla="*/ 189 w 209"/>
                    <a:gd name="T29" fmla="*/ 35 h 209"/>
                    <a:gd name="T30" fmla="*/ 174 w 209"/>
                    <a:gd name="T31" fmla="*/ 20 h 209"/>
                    <a:gd name="T32" fmla="*/ 65 w 209"/>
                    <a:gd name="T33" fmla="*/ 20 h 209"/>
                    <a:gd name="T34" fmla="*/ 20 w 209"/>
                    <a:gd name="T35" fmla="*/ 6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209">
                      <a:moveTo>
                        <a:pt x="174" y="209"/>
                      </a:moveTo>
                      <a:cubicBezTo>
                        <a:pt x="35" y="209"/>
                        <a:pt x="35" y="209"/>
                        <a:pt x="35" y="209"/>
                      </a:cubicBezTo>
                      <a:cubicBezTo>
                        <a:pt x="15" y="209"/>
                        <a:pt x="0" y="193"/>
                        <a:pt x="0" y="174"/>
                      </a:cubicBezTo>
                      <a:cubicBezTo>
                        <a:pt x="0" y="57"/>
                        <a:pt x="0" y="57"/>
                        <a:pt x="0" y="57"/>
                      </a:cubicBezTo>
                      <a:cubicBezTo>
                        <a:pt x="57" y="0"/>
                        <a:pt x="57" y="0"/>
                        <a:pt x="57" y="0"/>
                      </a:cubicBezTo>
                      <a:cubicBezTo>
                        <a:pt x="174" y="0"/>
                        <a:pt x="174" y="0"/>
                        <a:pt x="174" y="0"/>
                      </a:cubicBezTo>
                      <a:cubicBezTo>
                        <a:pt x="193" y="0"/>
                        <a:pt x="209" y="15"/>
                        <a:pt x="209" y="35"/>
                      </a:cubicBezTo>
                      <a:cubicBezTo>
                        <a:pt x="209" y="174"/>
                        <a:pt x="209" y="174"/>
                        <a:pt x="209" y="174"/>
                      </a:cubicBezTo>
                      <a:cubicBezTo>
                        <a:pt x="209" y="193"/>
                        <a:pt x="193" y="209"/>
                        <a:pt x="174" y="209"/>
                      </a:cubicBezTo>
                      <a:close/>
                      <a:moveTo>
                        <a:pt x="20" y="65"/>
                      </a:moveTo>
                      <a:cubicBezTo>
                        <a:pt x="20" y="174"/>
                        <a:pt x="20" y="174"/>
                        <a:pt x="20" y="174"/>
                      </a:cubicBezTo>
                      <a:cubicBezTo>
                        <a:pt x="20" y="182"/>
                        <a:pt x="26" y="189"/>
                        <a:pt x="35" y="189"/>
                      </a:cubicBezTo>
                      <a:cubicBezTo>
                        <a:pt x="174" y="189"/>
                        <a:pt x="174" y="189"/>
                        <a:pt x="174" y="189"/>
                      </a:cubicBezTo>
                      <a:cubicBezTo>
                        <a:pt x="182" y="189"/>
                        <a:pt x="189" y="182"/>
                        <a:pt x="189" y="174"/>
                      </a:cubicBezTo>
                      <a:cubicBezTo>
                        <a:pt x="189" y="35"/>
                        <a:pt x="189" y="35"/>
                        <a:pt x="189" y="35"/>
                      </a:cubicBezTo>
                      <a:cubicBezTo>
                        <a:pt x="189" y="26"/>
                        <a:pt x="182" y="20"/>
                        <a:pt x="174" y="20"/>
                      </a:cubicBezTo>
                      <a:cubicBezTo>
                        <a:pt x="65" y="20"/>
                        <a:pt x="65" y="20"/>
                        <a:pt x="65" y="20"/>
                      </a:cubicBezTo>
                      <a:lnTo>
                        <a:pt x="20" y="65"/>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grpSp>
          <p:sp>
            <p:nvSpPr>
              <p:cNvPr id="110" name="Freeform 13"/>
              <p:cNvSpPr>
                <a:spLocks noEditPoints="1"/>
              </p:cNvSpPr>
              <p:nvPr/>
            </p:nvSpPr>
            <p:spPr bwMode="auto">
              <a:xfrm>
                <a:off x="5638500" y="3924438"/>
                <a:ext cx="626586" cy="622973"/>
              </a:xfrm>
              <a:custGeom>
                <a:avLst/>
                <a:gdLst>
                  <a:gd name="T0" fmla="*/ 682 w 686"/>
                  <a:gd name="T1" fmla="*/ 65 h 680"/>
                  <a:gd name="T2" fmla="*/ 644 w 686"/>
                  <a:gd name="T3" fmla="*/ 6 h 680"/>
                  <a:gd name="T4" fmla="*/ 632 w 686"/>
                  <a:gd name="T5" fmla="*/ 0 h 680"/>
                  <a:gd name="T6" fmla="*/ 623 w 686"/>
                  <a:gd name="T7" fmla="*/ 9 h 680"/>
                  <a:gd name="T8" fmla="*/ 615 w 686"/>
                  <a:gd name="T9" fmla="*/ 43 h 680"/>
                  <a:gd name="T10" fmla="*/ 182 w 686"/>
                  <a:gd name="T11" fmla="*/ 58 h 680"/>
                  <a:gd name="T12" fmla="*/ 171 w 686"/>
                  <a:gd name="T13" fmla="*/ 78 h 680"/>
                  <a:gd name="T14" fmla="*/ 191 w 686"/>
                  <a:gd name="T15" fmla="*/ 88 h 680"/>
                  <a:gd name="T16" fmla="*/ 608 w 686"/>
                  <a:gd name="T17" fmla="*/ 74 h 680"/>
                  <a:gd name="T18" fmla="*/ 602 w 686"/>
                  <a:gd name="T19" fmla="*/ 100 h 680"/>
                  <a:gd name="T20" fmla="*/ 605 w 686"/>
                  <a:gd name="T21" fmla="*/ 112 h 680"/>
                  <a:gd name="T22" fmla="*/ 616 w 686"/>
                  <a:gd name="T23" fmla="*/ 112 h 680"/>
                  <a:gd name="T24" fmla="*/ 677 w 686"/>
                  <a:gd name="T25" fmla="*/ 81 h 680"/>
                  <a:gd name="T26" fmla="*/ 682 w 686"/>
                  <a:gd name="T27" fmla="*/ 65 h 680"/>
                  <a:gd name="T28" fmla="*/ 425 w 686"/>
                  <a:gd name="T29" fmla="*/ 142 h 680"/>
                  <a:gd name="T30" fmla="*/ 383 w 686"/>
                  <a:gd name="T31" fmla="*/ 165 h 680"/>
                  <a:gd name="T32" fmla="*/ 301 w 686"/>
                  <a:gd name="T33" fmla="*/ 367 h 680"/>
                  <a:gd name="T34" fmla="*/ 287 w 686"/>
                  <a:gd name="T35" fmla="*/ 374 h 680"/>
                  <a:gd name="T36" fmla="*/ 278 w 686"/>
                  <a:gd name="T37" fmla="*/ 361 h 680"/>
                  <a:gd name="T38" fmla="*/ 285 w 686"/>
                  <a:gd name="T39" fmla="*/ 326 h 680"/>
                  <a:gd name="T40" fmla="*/ 285 w 686"/>
                  <a:gd name="T41" fmla="*/ 324 h 680"/>
                  <a:gd name="T42" fmla="*/ 285 w 686"/>
                  <a:gd name="T43" fmla="*/ 300 h 680"/>
                  <a:gd name="T44" fmla="*/ 268 w 686"/>
                  <a:gd name="T45" fmla="*/ 285 h 680"/>
                  <a:gd name="T46" fmla="*/ 232 w 686"/>
                  <a:gd name="T47" fmla="*/ 305 h 680"/>
                  <a:gd name="T48" fmla="*/ 224 w 686"/>
                  <a:gd name="T49" fmla="*/ 327 h 680"/>
                  <a:gd name="T50" fmla="*/ 209 w 686"/>
                  <a:gd name="T51" fmla="*/ 333 h 680"/>
                  <a:gd name="T52" fmla="*/ 202 w 686"/>
                  <a:gd name="T53" fmla="*/ 319 h 680"/>
                  <a:gd name="T54" fmla="*/ 202 w 686"/>
                  <a:gd name="T55" fmla="*/ 318 h 680"/>
                  <a:gd name="T56" fmla="*/ 201 w 686"/>
                  <a:gd name="T57" fmla="*/ 295 h 680"/>
                  <a:gd name="T58" fmla="*/ 183 w 686"/>
                  <a:gd name="T59" fmla="*/ 279 h 680"/>
                  <a:gd name="T60" fmla="*/ 172 w 686"/>
                  <a:gd name="T61" fmla="*/ 277 h 680"/>
                  <a:gd name="T62" fmla="*/ 143 w 686"/>
                  <a:gd name="T63" fmla="*/ 297 h 680"/>
                  <a:gd name="T64" fmla="*/ 124 w 686"/>
                  <a:gd name="T65" fmla="*/ 345 h 680"/>
                  <a:gd name="T66" fmla="*/ 109 w 686"/>
                  <a:gd name="T67" fmla="*/ 352 h 680"/>
                  <a:gd name="T68" fmla="*/ 103 w 686"/>
                  <a:gd name="T69" fmla="*/ 337 h 680"/>
                  <a:gd name="T70" fmla="*/ 114 w 686"/>
                  <a:gd name="T71" fmla="*/ 309 h 680"/>
                  <a:gd name="T72" fmla="*/ 97 w 686"/>
                  <a:gd name="T73" fmla="*/ 297 h 680"/>
                  <a:gd name="T74" fmla="*/ 88 w 686"/>
                  <a:gd name="T75" fmla="*/ 296 h 680"/>
                  <a:gd name="T76" fmla="*/ 64 w 686"/>
                  <a:gd name="T77" fmla="*/ 310 h 680"/>
                  <a:gd name="T78" fmla="*/ 5 w 686"/>
                  <a:gd name="T79" fmla="*/ 536 h 680"/>
                  <a:gd name="T80" fmla="*/ 103 w 686"/>
                  <a:gd name="T81" fmla="*/ 664 h 680"/>
                  <a:gd name="T82" fmla="*/ 186 w 686"/>
                  <a:gd name="T83" fmla="*/ 680 h 680"/>
                  <a:gd name="T84" fmla="*/ 317 w 686"/>
                  <a:gd name="T85" fmla="*/ 631 h 680"/>
                  <a:gd name="T86" fmla="*/ 372 w 686"/>
                  <a:gd name="T87" fmla="*/ 467 h 680"/>
                  <a:gd name="T88" fmla="*/ 363 w 686"/>
                  <a:gd name="T89" fmla="*/ 452 h 680"/>
                  <a:gd name="T90" fmla="*/ 334 w 686"/>
                  <a:gd name="T91" fmla="*/ 528 h 680"/>
                  <a:gd name="T92" fmla="*/ 319 w 686"/>
                  <a:gd name="T93" fmla="*/ 535 h 680"/>
                  <a:gd name="T94" fmla="*/ 312 w 686"/>
                  <a:gd name="T95" fmla="*/ 520 h 680"/>
                  <a:gd name="T96" fmla="*/ 442 w 686"/>
                  <a:gd name="T97" fmla="*/ 186 h 680"/>
                  <a:gd name="T98" fmla="*/ 425 w 686"/>
                  <a:gd name="T99" fmla="*/ 142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680">
                    <a:moveTo>
                      <a:pt x="682" y="65"/>
                    </a:moveTo>
                    <a:cubicBezTo>
                      <a:pt x="670" y="45"/>
                      <a:pt x="657" y="25"/>
                      <a:pt x="644" y="6"/>
                    </a:cubicBezTo>
                    <a:cubicBezTo>
                      <a:pt x="641" y="1"/>
                      <a:pt x="637" y="0"/>
                      <a:pt x="632" y="0"/>
                    </a:cubicBezTo>
                    <a:cubicBezTo>
                      <a:pt x="626" y="1"/>
                      <a:pt x="624" y="5"/>
                      <a:pt x="623" y="9"/>
                    </a:cubicBezTo>
                    <a:cubicBezTo>
                      <a:pt x="621" y="21"/>
                      <a:pt x="618" y="32"/>
                      <a:pt x="615" y="43"/>
                    </a:cubicBezTo>
                    <a:cubicBezTo>
                      <a:pt x="473" y="11"/>
                      <a:pt x="323" y="16"/>
                      <a:pt x="182" y="58"/>
                    </a:cubicBezTo>
                    <a:cubicBezTo>
                      <a:pt x="174" y="60"/>
                      <a:pt x="168" y="71"/>
                      <a:pt x="171" y="78"/>
                    </a:cubicBezTo>
                    <a:cubicBezTo>
                      <a:pt x="173" y="85"/>
                      <a:pt x="183" y="90"/>
                      <a:pt x="191" y="88"/>
                    </a:cubicBezTo>
                    <a:cubicBezTo>
                      <a:pt x="327" y="47"/>
                      <a:pt x="471" y="42"/>
                      <a:pt x="608" y="74"/>
                    </a:cubicBezTo>
                    <a:cubicBezTo>
                      <a:pt x="606" y="83"/>
                      <a:pt x="604" y="91"/>
                      <a:pt x="602" y="100"/>
                    </a:cubicBezTo>
                    <a:cubicBezTo>
                      <a:pt x="601" y="105"/>
                      <a:pt x="601" y="109"/>
                      <a:pt x="605" y="112"/>
                    </a:cubicBezTo>
                    <a:cubicBezTo>
                      <a:pt x="609" y="115"/>
                      <a:pt x="612" y="115"/>
                      <a:pt x="616" y="112"/>
                    </a:cubicBezTo>
                    <a:cubicBezTo>
                      <a:pt x="636" y="101"/>
                      <a:pt x="656" y="91"/>
                      <a:pt x="677" y="81"/>
                    </a:cubicBezTo>
                    <a:cubicBezTo>
                      <a:pt x="683" y="78"/>
                      <a:pt x="686" y="71"/>
                      <a:pt x="682" y="65"/>
                    </a:cubicBezTo>
                    <a:close/>
                    <a:moveTo>
                      <a:pt x="425" y="142"/>
                    </a:moveTo>
                    <a:cubicBezTo>
                      <a:pt x="408" y="136"/>
                      <a:pt x="390" y="146"/>
                      <a:pt x="383" y="165"/>
                    </a:cubicBezTo>
                    <a:cubicBezTo>
                      <a:pt x="301" y="367"/>
                      <a:pt x="301" y="367"/>
                      <a:pt x="301" y="367"/>
                    </a:cubicBezTo>
                    <a:cubicBezTo>
                      <a:pt x="299" y="373"/>
                      <a:pt x="292" y="376"/>
                      <a:pt x="287" y="374"/>
                    </a:cubicBezTo>
                    <a:cubicBezTo>
                      <a:pt x="281" y="372"/>
                      <a:pt x="277" y="367"/>
                      <a:pt x="278" y="361"/>
                    </a:cubicBezTo>
                    <a:cubicBezTo>
                      <a:pt x="285" y="326"/>
                      <a:pt x="285" y="326"/>
                      <a:pt x="285" y="326"/>
                    </a:cubicBezTo>
                    <a:cubicBezTo>
                      <a:pt x="285" y="325"/>
                      <a:pt x="285" y="325"/>
                      <a:pt x="285" y="324"/>
                    </a:cubicBezTo>
                    <a:cubicBezTo>
                      <a:pt x="288" y="316"/>
                      <a:pt x="288" y="307"/>
                      <a:pt x="285" y="300"/>
                    </a:cubicBezTo>
                    <a:cubicBezTo>
                      <a:pt x="282" y="293"/>
                      <a:pt x="276" y="287"/>
                      <a:pt x="268" y="285"/>
                    </a:cubicBezTo>
                    <a:cubicBezTo>
                      <a:pt x="253" y="279"/>
                      <a:pt x="238" y="288"/>
                      <a:pt x="232" y="305"/>
                    </a:cubicBezTo>
                    <a:cubicBezTo>
                      <a:pt x="224" y="327"/>
                      <a:pt x="224" y="327"/>
                      <a:pt x="224" y="327"/>
                    </a:cubicBezTo>
                    <a:cubicBezTo>
                      <a:pt x="222" y="333"/>
                      <a:pt x="215" y="336"/>
                      <a:pt x="209" y="333"/>
                    </a:cubicBezTo>
                    <a:cubicBezTo>
                      <a:pt x="203" y="331"/>
                      <a:pt x="200" y="325"/>
                      <a:pt x="202" y="319"/>
                    </a:cubicBezTo>
                    <a:cubicBezTo>
                      <a:pt x="202" y="318"/>
                      <a:pt x="202" y="318"/>
                      <a:pt x="202" y="318"/>
                    </a:cubicBezTo>
                    <a:cubicBezTo>
                      <a:pt x="205" y="311"/>
                      <a:pt x="204" y="302"/>
                      <a:pt x="201" y="295"/>
                    </a:cubicBezTo>
                    <a:cubicBezTo>
                      <a:pt x="197" y="287"/>
                      <a:pt x="191" y="281"/>
                      <a:pt x="183" y="279"/>
                    </a:cubicBezTo>
                    <a:cubicBezTo>
                      <a:pt x="180" y="277"/>
                      <a:pt x="176" y="277"/>
                      <a:pt x="172" y="277"/>
                    </a:cubicBezTo>
                    <a:cubicBezTo>
                      <a:pt x="159" y="277"/>
                      <a:pt x="147" y="285"/>
                      <a:pt x="143" y="297"/>
                    </a:cubicBezTo>
                    <a:cubicBezTo>
                      <a:pt x="143" y="297"/>
                      <a:pt x="127" y="336"/>
                      <a:pt x="124" y="345"/>
                    </a:cubicBezTo>
                    <a:cubicBezTo>
                      <a:pt x="120" y="353"/>
                      <a:pt x="115" y="355"/>
                      <a:pt x="109" y="352"/>
                    </a:cubicBezTo>
                    <a:cubicBezTo>
                      <a:pt x="103" y="350"/>
                      <a:pt x="101" y="344"/>
                      <a:pt x="103" y="337"/>
                    </a:cubicBezTo>
                    <a:cubicBezTo>
                      <a:pt x="106" y="329"/>
                      <a:pt x="114" y="309"/>
                      <a:pt x="114" y="309"/>
                    </a:cubicBezTo>
                    <a:cubicBezTo>
                      <a:pt x="110" y="305"/>
                      <a:pt x="102" y="299"/>
                      <a:pt x="97" y="297"/>
                    </a:cubicBezTo>
                    <a:cubicBezTo>
                      <a:pt x="94" y="296"/>
                      <a:pt x="91" y="296"/>
                      <a:pt x="88" y="296"/>
                    </a:cubicBezTo>
                    <a:cubicBezTo>
                      <a:pt x="77" y="296"/>
                      <a:pt x="67" y="302"/>
                      <a:pt x="64" y="310"/>
                    </a:cubicBezTo>
                    <a:cubicBezTo>
                      <a:pt x="46" y="359"/>
                      <a:pt x="0" y="495"/>
                      <a:pt x="5" y="536"/>
                    </a:cubicBezTo>
                    <a:cubicBezTo>
                      <a:pt x="11" y="589"/>
                      <a:pt x="22" y="635"/>
                      <a:pt x="103" y="664"/>
                    </a:cubicBezTo>
                    <a:cubicBezTo>
                      <a:pt x="133" y="675"/>
                      <a:pt x="160" y="680"/>
                      <a:pt x="186" y="680"/>
                    </a:cubicBezTo>
                    <a:cubicBezTo>
                      <a:pt x="230" y="680"/>
                      <a:pt x="271" y="665"/>
                      <a:pt x="317" y="631"/>
                    </a:cubicBezTo>
                    <a:cubicBezTo>
                      <a:pt x="359" y="600"/>
                      <a:pt x="401" y="521"/>
                      <a:pt x="372" y="467"/>
                    </a:cubicBezTo>
                    <a:cubicBezTo>
                      <a:pt x="369" y="461"/>
                      <a:pt x="366" y="456"/>
                      <a:pt x="363" y="452"/>
                    </a:cubicBezTo>
                    <a:cubicBezTo>
                      <a:pt x="334" y="528"/>
                      <a:pt x="334" y="528"/>
                      <a:pt x="334" y="528"/>
                    </a:cubicBezTo>
                    <a:cubicBezTo>
                      <a:pt x="331" y="534"/>
                      <a:pt x="325" y="537"/>
                      <a:pt x="319" y="535"/>
                    </a:cubicBezTo>
                    <a:cubicBezTo>
                      <a:pt x="313" y="532"/>
                      <a:pt x="310" y="526"/>
                      <a:pt x="312" y="520"/>
                    </a:cubicBezTo>
                    <a:cubicBezTo>
                      <a:pt x="442" y="186"/>
                      <a:pt x="442" y="186"/>
                      <a:pt x="442" y="186"/>
                    </a:cubicBezTo>
                    <a:cubicBezTo>
                      <a:pt x="449" y="167"/>
                      <a:pt x="442" y="149"/>
                      <a:pt x="425" y="1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600">
                  <a:solidFill>
                    <a:srgbClr val="000000"/>
                  </a:solidFill>
                </a:endParaRPr>
              </a:p>
            </p:txBody>
          </p:sp>
          <p:sp>
            <p:nvSpPr>
              <p:cNvPr id="111" name="Freeform 9"/>
              <p:cNvSpPr>
                <a:spLocks noEditPoints="1"/>
              </p:cNvSpPr>
              <p:nvPr/>
            </p:nvSpPr>
            <p:spPr bwMode="auto">
              <a:xfrm>
                <a:off x="5516297" y="1856986"/>
                <a:ext cx="748789" cy="488080"/>
              </a:xfrm>
              <a:custGeom>
                <a:avLst/>
                <a:gdLst>
                  <a:gd name="T0" fmla="*/ 435 w 2023"/>
                  <a:gd name="T1" fmla="*/ 1361 h 1361"/>
                  <a:gd name="T2" fmla="*/ 0 w 2023"/>
                  <a:gd name="T3" fmla="*/ 925 h 1361"/>
                  <a:gd name="T4" fmla="*/ 0 w 2023"/>
                  <a:gd name="T5" fmla="*/ 925 h 1361"/>
                  <a:gd name="T6" fmla="*/ 299 w 2023"/>
                  <a:gd name="T7" fmla="*/ 513 h 1361"/>
                  <a:gd name="T8" fmla="*/ 299 w 2023"/>
                  <a:gd name="T9" fmla="*/ 513 h 1361"/>
                  <a:gd name="T10" fmla="*/ 605 w 2023"/>
                  <a:gd name="T11" fmla="*/ 218 h 1361"/>
                  <a:gd name="T12" fmla="*/ 605 w 2023"/>
                  <a:gd name="T13" fmla="*/ 218 h 1361"/>
                  <a:gd name="T14" fmla="*/ 751 w 2023"/>
                  <a:gd name="T15" fmla="*/ 255 h 1361"/>
                  <a:gd name="T16" fmla="*/ 751 w 2023"/>
                  <a:gd name="T17" fmla="*/ 255 h 1361"/>
                  <a:gd name="T18" fmla="*/ 1202 w 2023"/>
                  <a:gd name="T19" fmla="*/ 0 h 1361"/>
                  <a:gd name="T20" fmla="*/ 1202 w 2023"/>
                  <a:gd name="T21" fmla="*/ 0 h 1361"/>
                  <a:gd name="T22" fmla="*/ 1728 w 2023"/>
                  <a:gd name="T23" fmla="*/ 514 h 1361"/>
                  <a:gd name="T24" fmla="*/ 1728 w 2023"/>
                  <a:gd name="T25" fmla="*/ 514 h 1361"/>
                  <a:gd name="T26" fmla="*/ 2023 w 2023"/>
                  <a:gd name="T27" fmla="*/ 925 h 1361"/>
                  <a:gd name="T28" fmla="*/ 2023 w 2023"/>
                  <a:gd name="T29" fmla="*/ 925 h 1361"/>
                  <a:gd name="T30" fmla="*/ 1587 w 2023"/>
                  <a:gd name="T31" fmla="*/ 1360 h 1361"/>
                  <a:gd name="T32" fmla="*/ 1587 w 2023"/>
                  <a:gd name="T33" fmla="*/ 1360 h 1361"/>
                  <a:gd name="T34" fmla="*/ 435 w 2023"/>
                  <a:gd name="T35" fmla="*/ 1360 h 1361"/>
                  <a:gd name="T36" fmla="*/ 435 w 2023"/>
                  <a:gd name="T37" fmla="*/ 1361 h 1361"/>
                  <a:gd name="T38" fmla="*/ 1640 w 2023"/>
                  <a:gd name="T39" fmla="*/ 641 h 1361"/>
                  <a:gd name="T40" fmla="*/ 1581 w 2023"/>
                  <a:gd name="T41" fmla="*/ 562 h 1361"/>
                  <a:gd name="T42" fmla="*/ 1581 w 2023"/>
                  <a:gd name="T43" fmla="*/ 562 h 1361"/>
                  <a:gd name="T44" fmla="*/ 1583 w 2023"/>
                  <a:gd name="T45" fmla="*/ 526 h 1361"/>
                  <a:gd name="T46" fmla="*/ 1583 w 2023"/>
                  <a:gd name="T47" fmla="*/ 526 h 1361"/>
                  <a:gd name="T48" fmla="*/ 1202 w 2023"/>
                  <a:gd name="T49" fmla="*/ 145 h 1361"/>
                  <a:gd name="T50" fmla="*/ 1202 w 2023"/>
                  <a:gd name="T51" fmla="*/ 145 h 1361"/>
                  <a:gd name="T52" fmla="*/ 846 w 2023"/>
                  <a:gd name="T53" fmla="*/ 393 h 1361"/>
                  <a:gd name="T54" fmla="*/ 846 w 2023"/>
                  <a:gd name="T55" fmla="*/ 393 h 1361"/>
                  <a:gd name="T56" fmla="*/ 791 w 2023"/>
                  <a:gd name="T57" fmla="*/ 438 h 1361"/>
                  <a:gd name="T58" fmla="*/ 791 w 2023"/>
                  <a:gd name="T59" fmla="*/ 438 h 1361"/>
                  <a:gd name="T60" fmla="*/ 724 w 2023"/>
                  <a:gd name="T61" fmla="*/ 416 h 1361"/>
                  <a:gd name="T62" fmla="*/ 724 w 2023"/>
                  <a:gd name="T63" fmla="*/ 416 h 1361"/>
                  <a:gd name="T64" fmla="*/ 605 w 2023"/>
                  <a:gd name="T65" fmla="*/ 363 h 1361"/>
                  <a:gd name="T66" fmla="*/ 605 w 2023"/>
                  <a:gd name="T67" fmla="*/ 363 h 1361"/>
                  <a:gd name="T68" fmla="*/ 444 w 2023"/>
                  <a:gd name="T69" fmla="*/ 524 h 1361"/>
                  <a:gd name="T70" fmla="*/ 444 w 2023"/>
                  <a:gd name="T71" fmla="*/ 524 h 1361"/>
                  <a:gd name="T72" fmla="*/ 448 w 2023"/>
                  <a:gd name="T73" fmla="*/ 555 h 1361"/>
                  <a:gd name="T74" fmla="*/ 448 w 2023"/>
                  <a:gd name="T75" fmla="*/ 555 h 1361"/>
                  <a:gd name="T76" fmla="*/ 436 w 2023"/>
                  <a:gd name="T77" fmla="*/ 610 h 1361"/>
                  <a:gd name="T78" fmla="*/ 436 w 2023"/>
                  <a:gd name="T79" fmla="*/ 610 h 1361"/>
                  <a:gd name="T80" fmla="*/ 388 w 2023"/>
                  <a:gd name="T81" fmla="*/ 640 h 1361"/>
                  <a:gd name="T82" fmla="*/ 388 w 2023"/>
                  <a:gd name="T83" fmla="*/ 640 h 1361"/>
                  <a:gd name="T84" fmla="*/ 145 w 2023"/>
                  <a:gd name="T85" fmla="*/ 925 h 1361"/>
                  <a:gd name="T86" fmla="*/ 145 w 2023"/>
                  <a:gd name="T87" fmla="*/ 925 h 1361"/>
                  <a:gd name="T88" fmla="*/ 435 w 2023"/>
                  <a:gd name="T89" fmla="*/ 1216 h 1361"/>
                  <a:gd name="T90" fmla="*/ 435 w 2023"/>
                  <a:gd name="T91" fmla="*/ 1216 h 1361"/>
                  <a:gd name="T92" fmla="*/ 1587 w 2023"/>
                  <a:gd name="T93" fmla="*/ 1216 h 1361"/>
                  <a:gd name="T94" fmla="*/ 1877 w 2023"/>
                  <a:gd name="T95" fmla="*/ 925 h 1361"/>
                  <a:gd name="T96" fmla="*/ 1877 w 2023"/>
                  <a:gd name="T97" fmla="*/ 925 h 1361"/>
                  <a:gd name="T98" fmla="*/ 1640 w 2023"/>
                  <a:gd name="T99" fmla="*/ 641 h 1361"/>
                  <a:gd name="T100" fmla="*/ 1640 w 2023"/>
                  <a:gd name="T101" fmla="*/ 64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23" h="1361">
                    <a:moveTo>
                      <a:pt x="435" y="1361"/>
                    </a:moveTo>
                    <a:cubicBezTo>
                      <a:pt x="195" y="1361"/>
                      <a:pt x="0" y="1166"/>
                      <a:pt x="0" y="925"/>
                    </a:cubicBezTo>
                    <a:cubicBezTo>
                      <a:pt x="0" y="925"/>
                      <a:pt x="0" y="925"/>
                      <a:pt x="0" y="925"/>
                    </a:cubicBezTo>
                    <a:cubicBezTo>
                      <a:pt x="0" y="732"/>
                      <a:pt x="126" y="570"/>
                      <a:pt x="299" y="513"/>
                    </a:cubicBezTo>
                    <a:cubicBezTo>
                      <a:pt x="299" y="513"/>
                      <a:pt x="299" y="513"/>
                      <a:pt x="299" y="513"/>
                    </a:cubicBezTo>
                    <a:cubicBezTo>
                      <a:pt x="305" y="349"/>
                      <a:pt x="440" y="218"/>
                      <a:pt x="605" y="218"/>
                    </a:cubicBezTo>
                    <a:cubicBezTo>
                      <a:pt x="605" y="218"/>
                      <a:pt x="605" y="218"/>
                      <a:pt x="605" y="218"/>
                    </a:cubicBezTo>
                    <a:cubicBezTo>
                      <a:pt x="658" y="218"/>
                      <a:pt x="708" y="231"/>
                      <a:pt x="751" y="255"/>
                    </a:cubicBezTo>
                    <a:cubicBezTo>
                      <a:pt x="751" y="255"/>
                      <a:pt x="751" y="255"/>
                      <a:pt x="751" y="255"/>
                    </a:cubicBezTo>
                    <a:cubicBezTo>
                      <a:pt x="843" y="103"/>
                      <a:pt x="1010" y="0"/>
                      <a:pt x="1202" y="0"/>
                    </a:cubicBezTo>
                    <a:cubicBezTo>
                      <a:pt x="1202" y="0"/>
                      <a:pt x="1202" y="0"/>
                      <a:pt x="1202" y="0"/>
                    </a:cubicBezTo>
                    <a:cubicBezTo>
                      <a:pt x="1488" y="0"/>
                      <a:pt x="1721" y="229"/>
                      <a:pt x="1728" y="514"/>
                    </a:cubicBezTo>
                    <a:cubicBezTo>
                      <a:pt x="1728" y="514"/>
                      <a:pt x="1728" y="514"/>
                      <a:pt x="1728" y="514"/>
                    </a:cubicBezTo>
                    <a:cubicBezTo>
                      <a:pt x="1899" y="572"/>
                      <a:pt x="2022" y="734"/>
                      <a:pt x="2023" y="925"/>
                    </a:cubicBezTo>
                    <a:cubicBezTo>
                      <a:pt x="2023" y="925"/>
                      <a:pt x="2023" y="925"/>
                      <a:pt x="2023" y="925"/>
                    </a:cubicBezTo>
                    <a:cubicBezTo>
                      <a:pt x="2023" y="1165"/>
                      <a:pt x="1828" y="1360"/>
                      <a:pt x="1587" y="1360"/>
                    </a:cubicBezTo>
                    <a:cubicBezTo>
                      <a:pt x="1587" y="1360"/>
                      <a:pt x="1587" y="1360"/>
                      <a:pt x="1587" y="1360"/>
                    </a:cubicBezTo>
                    <a:cubicBezTo>
                      <a:pt x="435" y="1360"/>
                      <a:pt x="435" y="1360"/>
                      <a:pt x="435" y="1360"/>
                    </a:cubicBezTo>
                    <a:lnTo>
                      <a:pt x="435" y="1361"/>
                    </a:lnTo>
                    <a:close/>
                    <a:moveTo>
                      <a:pt x="1640" y="641"/>
                    </a:moveTo>
                    <a:cubicBezTo>
                      <a:pt x="1603" y="634"/>
                      <a:pt x="1577" y="600"/>
                      <a:pt x="1581" y="562"/>
                    </a:cubicBezTo>
                    <a:cubicBezTo>
                      <a:pt x="1581" y="562"/>
                      <a:pt x="1581" y="562"/>
                      <a:pt x="1581" y="562"/>
                    </a:cubicBezTo>
                    <a:cubicBezTo>
                      <a:pt x="1583" y="550"/>
                      <a:pt x="1583" y="538"/>
                      <a:pt x="1583" y="526"/>
                    </a:cubicBezTo>
                    <a:cubicBezTo>
                      <a:pt x="1583" y="526"/>
                      <a:pt x="1583" y="526"/>
                      <a:pt x="1583" y="526"/>
                    </a:cubicBezTo>
                    <a:cubicBezTo>
                      <a:pt x="1582" y="316"/>
                      <a:pt x="1412" y="146"/>
                      <a:pt x="1202" y="145"/>
                    </a:cubicBezTo>
                    <a:cubicBezTo>
                      <a:pt x="1202" y="145"/>
                      <a:pt x="1202" y="145"/>
                      <a:pt x="1202" y="145"/>
                    </a:cubicBezTo>
                    <a:cubicBezTo>
                      <a:pt x="1039" y="145"/>
                      <a:pt x="900" y="248"/>
                      <a:pt x="846" y="393"/>
                    </a:cubicBezTo>
                    <a:cubicBezTo>
                      <a:pt x="846" y="393"/>
                      <a:pt x="846" y="393"/>
                      <a:pt x="846" y="393"/>
                    </a:cubicBezTo>
                    <a:cubicBezTo>
                      <a:pt x="837" y="416"/>
                      <a:pt x="816" y="434"/>
                      <a:pt x="791" y="438"/>
                    </a:cubicBezTo>
                    <a:cubicBezTo>
                      <a:pt x="791" y="438"/>
                      <a:pt x="791" y="438"/>
                      <a:pt x="791" y="438"/>
                    </a:cubicBezTo>
                    <a:cubicBezTo>
                      <a:pt x="767" y="443"/>
                      <a:pt x="741" y="435"/>
                      <a:pt x="724" y="416"/>
                    </a:cubicBezTo>
                    <a:cubicBezTo>
                      <a:pt x="724" y="416"/>
                      <a:pt x="724" y="416"/>
                      <a:pt x="724" y="416"/>
                    </a:cubicBezTo>
                    <a:cubicBezTo>
                      <a:pt x="694" y="383"/>
                      <a:pt x="652" y="363"/>
                      <a:pt x="605" y="363"/>
                    </a:cubicBezTo>
                    <a:cubicBezTo>
                      <a:pt x="605" y="363"/>
                      <a:pt x="605" y="363"/>
                      <a:pt x="605" y="363"/>
                    </a:cubicBezTo>
                    <a:cubicBezTo>
                      <a:pt x="517" y="363"/>
                      <a:pt x="445" y="435"/>
                      <a:pt x="444" y="524"/>
                    </a:cubicBezTo>
                    <a:cubicBezTo>
                      <a:pt x="444" y="524"/>
                      <a:pt x="444" y="524"/>
                      <a:pt x="444" y="524"/>
                    </a:cubicBezTo>
                    <a:cubicBezTo>
                      <a:pt x="444" y="534"/>
                      <a:pt x="446" y="544"/>
                      <a:pt x="448" y="555"/>
                    </a:cubicBezTo>
                    <a:cubicBezTo>
                      <a:pt x="448" y="555"/>
                      <a:pt x="448" y="555"/>
                      <a:pt x="448" y="555"/>
                    </a:cubicBezTo>
                    <a:cubicBezTo>
                      <a:pt x="451" y="574"/>
                      <a:pt x="447" y="594"/>
                      <a:pt x="436" y="610"/>
                    </a:cubicBezTo>
                    <a:cubicBezTo>
                      <a:pt x="436" y="610"/>
                      <a:pt x="436" y="610"/>
                      <a:pt x="436" y="610"/>
                    </a:cubicBezTo>
                    <a:cubicBezTo>
                      <a:pt x="425" y="626"/>
                      <a:pt x="407" y="637"/>
                      <a:pt x="388" y="640"/>
                    </a:cubicBezTo>
                    <a:cubicBezTo>
                      <a:pt x="388" y="640"/>
                      <a:pt x="388" y="640"/>
                      <a:pt x="388" y="640"/>
                    </a:cubicBezTo>
                    <a:cubicBezTo>
                      <a:pt x="250" y="663"/>
                      <a:pt x="145" y="782"/>
                      <a:pt x="145" y="925"/>
                    </a:cubicBezTo>
                    <a:cubicBezTo>
                      <a:pt x="145" y="925"/>
                      <a:pt x="145" y="925"/>
                      <a:pt x="145" y="925"/>
                    </a:cubicBezTo>
                    <a:cubicBezTo>
                      <a:pt x="145" y="1086"/>
                      <a:pt x="275" y="1215"/>
                      <a:pt x="435" y="1216"/>
                    </a:cubicBezTo>
                    <a:cubicBezTo>
                      <a:pt x="435" y="1216"/>
                      <a:pt x="435" y="1216"/>
                      <a:pt x="435" y="1216"/>
                    </a:cubicBezTo>
                    <a:cubicBezTo>
                      <a:pt x="1587" y="1216"/>
                      <a:pt x="1587" y="1216"/>
                      <a:pt x="1587" y="1216"/>
                    </a:cubicBezTo>
                    <a:cubicBezTo>
                      <a:pt x="1748" y="1215"/>
                      <a:pt x="1877" y="1086"/>
                      <a:pt x="1877" y="925"/>
                    </a:cubicBezTo>
                    <a:cubicBezTo>
                      <a:pt x="1877" y="925"/>
                      <a:pt x="1877" y="925"/>
                      <a:pt x="1877" y="925"/>
                    </a:cubicBezTo>
                    <a:cubicBezTo>
                      <a:pt x="1878" y="783"/>
                      <a:pt x="1775" y="665"/>
                      <a:pt x="1640" y="641"/>
                    </a:cubicBezTo>
                    <a:cubicBezTo>
                      <a:pt x="1640" y="641"/>
                      <a:pt x="1640" y="641"/>
                      <a:pt x="1640" y="641"/>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dirty="0">
                  <a:solidFill>
                    <a:srgbClr val="000000"/>
                  </a:solidFill>
                  <a:sym typeface="+mn-lt"/>
                </a:endParaRPr>
              </a:p>
            </p:txBody>
          </p:sp>
          <p:grpSp>
            <p:nvGrpSpPr>
              <p:cNvPr id="26" name="组合 111"/>
              <p:cNvGrpSpPr/>
              <p:nvPr/>
            </p:nvGrpSpPr>
            <p:grpSpPr>
              <a:xfrm>
                <a:off x="6901120" y="2995762"/>
                <a:ext cx="629925" cy="639121"/>
                <a:chOff x="18421762" y="2389055"/>
                <a:chExt cx="1040543" cy="1055741"/>
              </a:xfrm>
            </p:grpSpPr>
            <p:sp>
              <p:nvSpPr>
                <p:cNvPr id="122" name="Freeform 140"/>
                <p:cNvSpPr>
                  <a:spLocks/>
                </p:cNvSpPr>
                <p:nvPr/>
              </p:nvSpPr>
              <p:spPr bwMode="auto">
                <a:xfrm>
                  <a:off x="18630479" y="2947321"/>
                  <a:ext cx="290784" cy="217836"/>
                </a:xfrm>
                <a:custGeom>
                  <a:avLst/>
                  <a:gdLst>
                    <a:gd name="T0" fmla="*/ 12 w 71"/>
                    <a:gd name="T1" fmla="*/ 53 h 53"/>
                    <a:gd name="T2" fmla="*/ 71 w 71"/>
                    <a:gd name="T3" fmla="*/ 53 h 53"/>
                    <a:gd name="T4" fmla="*/ 71 w 71"/>
                    <a:gd name="T5" fmla="*/ 0 h 53"/>
                    <a:gd name="T6" fmla="*/ 0 w 71"/>
                    <a:gd name="T7" fmla="*/ 0 h 53"/>
                    <a:gd name="T8" fmla="*/ 12 w 71"/>
                    <a:gd name="T9" fmla="*/ 53 h 53"/>
                  </a:gdLst>
                  <a:ahLst/>
                  <a:cxnLst>
                    <a:cxn ang="0">
                      <a:pos x="T0" y="T1"/>
                    </a:cxn>
                    <a:cxn ang="0">
                      <a:pos x="T2" y="T3"/>
                    </a:cxn>
                    <a:cxn ang="0">
                      <a:pos x="T4" y="T5"/>
                    </a:cxn>
                    <a:cxn ang="0">
                      <a:pos x="T6" y="T7"/>
                    </a:cxn>
                    <a:cxn ang="0">
                      <a:pos x="T8" y="T9"/>
                    </a:cxn>
                  </a:cxnLst>
                  <a:rect l="0" t="0" r="r" b="b"/>
                  <a:pathLst>
                    <a:path w="71" h="53">
                      <a:moveTo>
                        <a:pt x="12" y="53"/>
                      </a:moveTo>
                      <a:cubicBezTo>
                        <a:pt x="71" y="53"/>
                        <a:pt x="71" y="53"/>
                        <a:pt x="71" y="53"/>
                      </a:cubicBezTo>
                      <a:cubicBezTo>
                        <a:pt x="71" y="0"/>
                        <a:pt x="71" y="0"/>
                        <a:pt x="71" y="0"/>
                      </a:cubicBezTo>
                      <a:cubicBezTo>
                        <a:pt x="0" y="0"/>
                        <a:pt x="0" y="0"/>
                        <a:pt x="0" y="0"/>
                      </a:cubicBezTo>
                      <a:cubicBezTo>
                        <a:pt x="0" y="18"/>
                        <a:pt x="5" y="37"/>
                        <a:pt x="12" y="5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3" name="Freeform 141"/>
                <p:cNvSpPr>
                  <a:spLocks/>
                </p:cNvSpPr>
                <p:nvPr/>
              </p:nvSpPr>
              <p:spPr bwMode="auto">
                <a:xfrm>
                  <a:off x="18700388" y="3214802"/>
                  <a:ext cx="220875" cy="229994"/>
                </a:xfrm>
                <a:custGeom>
                  <a:avLst/>
                  <a:gdLst>
                    <a:gd name="T0" fmla="*/ 2 w 54"/>
                    <a:gd name="T1" fmla="*/ 7 h 56"/>
                    <a:gd name="T2" fmla="*/ 35 w 54"/>
                    <a:gd name="T3" fmla="*/ 54 h 56"/>
                    <a:gd name="T4" fmla="*/ 54 w 54"/>
                    <a:gd name="T5" fmla="*/ 56 h 56"/>
                    <a:gd name="T6" fmla="*/ 54 w 54"/>
                    <a:gd name="T7" fmla="*/ 0 h 56"/>
                    <a:gd name="T8" fmla="*/ 0 w 54"/>
                    <a:gd name="T9" fmla="*/ 0 h 56"/>
                    <a:gd name="T10" fmla="*/ 2 w 54"/>
                    <a:gd name="T11" fmla="*/ 7 h 56"/>
                  </a:gdLst>
                  <a:ahLst/>
                  <a:cxnLst>
                    <a:cxn ang="0">
                      <a:pos x="T0" y="T1"/>
                    </a:cxn>
                    <a:cxn ang="0">
                      <a:pos x="T2" y="T3"/>
                    </a:cxn>
                    <a:cxn ang="0">
                      <a:pos x="T4" y="T5"/>
                    </a:cxn>
                    <a:cxn ang="0">
                      <a:pos x="T6" y="T7"/>
                    </a:cxn>
                    <a:cxn ang="0">
                      <a:pos x="T8" y="T9"/>
                    </a:cxn>
                    <a:cxn ang="0">
                      <a:pos x="T10" y="T11"/>
                    </a:cxn>
                  </a:cxnLst>
                  <a:rect l="0" t="0" r="r" b="b"/>
                  <a:pathLst>
                    <a:path w="54" h="56">
                      <a:moveTo>
                        <a:pt x="2" y="7"/>
                      </a:moveTo>
                      <a:cubicBezTo>
                        <a:pt x="9" y="23"/>
                        <a:pt x="21" y="40"/>
                        <a:pt x="35" y="54"/>
                      </a:cubicBezTo>
                      <a:cubicBezTo>
                        <a:pt x="40" y="56"/>
                        <a:pt x="47" y="56"/>
                        <a:pt x="54" y="56"/>
                      </a:cubicBezTo>
                      <a:cubicBezTo>
                        <a:pt x="54" y="0"/>
                        <a:pt x="54" y="0"/>
                        <a:pt x="54" y="0"/>
                      </a:cubicBezTo>
                      <a:cubicBezTo>
                        <a:pt x="0" y="0"/>
                        <a:pt x="0" y="0"/>
                        <a:pt x="0" y="0"/>
                      </a:cubicBezTo>
                      <a:cubicBezTo>
                        <a:pt x="0" y="2"/>
                        <a:pt x="0" y="5"/>
                        <a:pt x="2"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4" name="Freeform 142"/>
                <p:cNvSpPr>
                  <a:spLocks/>
                </p:cNvSpPr>
                <p:nvPr/>
              </p:nvSpPr>
              <p:spPr bwMode="auto">
                <a:xfrm>
                  <a:off x="18700388" y="2389055"/>
                  <a:ext cx="220875" cy="229994"/>
                </a:xfrm>
                <a:custGeom>
                  <a:avLst/>
                  <a:gdLst>
                    <a:gd name="T0" fmla="*/ 0 w 54"/>
                    <a:gd name="T1" fmla="*/ 56 h 56"/>
                    <a:gd name="T2" fmla="*/ 54 w 54"/>
                    <a:gd name="T3" fmla="*/ 56 h 56"/>
                    <a:gd name="T4" fmla="*/ 54 w 54"/>
                    <a:gd name="T5" fmla="*/ 0 h 56"/>
                    <a:gd name="T6" fmla="*/ 35 w 54"/>
                    <a:gd name="T7" fmla="*/ 3 h 56"/>
                    <a:gd name="T8" fmla="*/ 0 w 54"/>
                    <a:gd name="T9" fmla="*/ 56 h 56"/>
                  </a:gdLst>
                  <a:ahLst/>
                  <a:cxnLst>
                    <a:cxn ang="0">
                      <a:pos x="T0" y="T1"/>
                    </a:cxn>
                    <a:cxn ang="0">
                      <a:pos x="T2" y="T3"/>
                    </a:cxn>
                    <a:cxn ang="0">
                      <a:pos x="T4" y="T5"/>
                    </a:cxn>
                    <a:cxn ang="0">
                      <a:pos x="T6" y="T7"/>
                    </a:cxn>
                    <a:cxn ang="0">
                      <a:pos x="T8" y="T9"/>
                    </a:cxn>
                  </a:cxnLst>
                  <a:rect l="0" t="0" r="r" b="b"/>
                  <a:pathLst>
                    <a:path w="54" h="56">
                      <a:moveTo>
                        <a:pt x="0" y="56"/>
                      </a:moveTo>
                      <a:cubicBezTo>
                        <a:pt x="54" y="56"/>
                        <a:pt x="54" y="56"/>
                        <a:pt x="54" y="56"/>
                      </a:cubicBezTo>
                      <a:cubicBezTo>
                        <a:pt x="54" y="0"/>
                        <a:pt x="54" y="0"/>
                        <a:pt x="54" y="0"/>
                      </a:cubicBezTo>
                      <a:cubicBezTo>
                        <a:pt x="47" y="0"/>
                        <a:pt x="40" y="3"/>
                        <a:pt x="35" y="3"/>
                      </a:cubicBezTo>
                      <a:cubicBezTo>
                        <a:pt x="18" y="19"/>
                        <a:pt x="7" y="38"/>
                        <a:pt x="0" y="5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5" name="Freeform 143"/>
                <p:cNvSpPr>
                  <a:spLocks/>
                </p:cNvSpPr>
                <p:nvPr/>
              </p:nvSpPr>
              <p:spPr bwMode="auto">
                <a:xfrm>
                  <a:off x="18630479" y="2668695"/>
                  <a:ext cx="290784" cy="229994"/>
                </a:xfrm>
                <a:custGeom>
                  <a:avLst/>
                  <a:gdLst>
                    <a:gd name="T0" fmla="*/ 0 w 71"/>
                    <a:gd name="T1" fmla="*/ 56 h 56"/>
                    <a:gd name="T2" fmla="*/ 71 w 71"/>
                    <a:gd name="T3" fmla="*/ 56 h 56"/>
                    <a:gd name="T4" fmla="*/ 71 w 71"/>
                    <a:gd name="T5" fmla="*/ 0 h 56"/>
                    <a:gd name="T6" fmla="*/ 12 w 71"/>
                    <a:gd name="T7" fmla="*/ 0 h 56"/>
                    <a:gd name="T8" fmla="*/ 0 w 71"/>
                    <a:gd name="T9" fmla="*/ 56 h 56"/>
                  </a:gdLst>
                  <a:ahLst/>
                  <a:cxnLst>
                    <a:cxn ang="0">
                      <a:pos x="T0" y="T1"/>
                    </a:cxn>
                    <a:cxn ang="0">
                      <a:pos x="T2" y="T3"/>
                    </a:cxn>
                    <a:cxn ang="0">
                      <a:pos x="T4" y="T5"/>
                    </a:cxn>
                    <a:cxn ang="0">
                      <a:pos x="T6" y="T7"/>
                    </a:cxn>
                    <a:cxn ang="0">
                      <a:pos x="T8" y="T9"/>
                    </a:cxn>
                  </a:cxnLst>
                  <a:rect l="0" t="0" r="r" b="b"/>
                  <a:pathLst>
                    <a:path w="71" h="56">
                      <a:moveTo>
                        <a:pt x="0" y="56"/>
                      </a:moveTo>
                      <a:cubicBezTo>
                        <a:pt x="71" y="56"/>
                        <a:pt x="71" y="56"/>
                        <a:pt x="71" y="56"/>
                      </a:cubicBezTo>
                      <a:cubicBezTo>
                        <a:pt x="71" y="0"/>
                        <a:pt x="71" y="0"/>
                        <a:pt x="71" y="0"/>
                      </a:cubicBezTo>
                      <a:cubicBezTo>
                        <a:pt x="12" y="0"/>
                        <a:pt x="12" y="0"/>
                        <a:pt x="12" y="0"/>
                      </a:cubicBezTo>
                      <a:cubicBezTo>
                        <a:pt x="5" y="19"/>
                        <a:pt x="0" y="37"/>
                        <a:pt x="0" y="5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6" name="Freeform 144"/>
                <p:cNvSpPr>
                  <a:spLocks/>
                </p:cNvSpPr>
                <p:nvPr/>
              </p:nvSpPr>
              <p:spPr bwMode="auto">
                <a:xfrm>
                  <a:off x="18507883" y="2430595"/>
                  <a:ext cx="250257" cy="188453"/>
                </a:xfrm>
                <a:custGeom>
                  <a:avLst/>
                  <a:gdLst>
                    <a:gd name="T0" fmla="*/ 61 w 61"/>
                    <a:gd name="T1" fmla="*/ 0 h 46"/>
                    <a:gd name="T2" fmla="*/ 0 w 61"/>
                    <a:gd name="T3" fmla="*/ 46 h 46"/>
                    <a:gd name="T4" fmla="*/ 33 w 61"/>
                    <a:gd name="T5" fmla="*/ 46 h 46"/>
                    <a:gd name="T6" fmla="*/ 61 w 61"/>
                    <a:gd name="T7" fmla="*/ 0 h 46"/>
                  </a:gdLst>
                  <a:ahLst/>
                  <a:cxnLst>
                    <a:cxn ang="0">
                      <a:pos x="T0" y="T1"/>
                    </a:cxn>
                    <a:cxn ang="0">
                      <a:pos x="T2" y="T3"/>
                    </a:cxn>
                    <a:cxn ang="0">
                      <a:pos x="T4" y="T5"/>
                    </a:cxn>
                    <a:cxn ang="0">
                      <a:pos x="T6" y="T7"/>
                    </a:cxn>
                  </a:cxnLst>
                  <a:rect l="0" t="0" r="r" b="b"/>
                  <a:pathLst>
                    <a:path w="61" h="46">
                      <a:moveTo>
                        <a:pt x="61" y="0"/>
                      </a:moveTo>
                      <a:cubicBezTo>
                        <a:pt x="35" y="9"/>
                        <a:pt x="16" y="25"/>
                        <a:pt x="0" y="46"/>
                      </a:cubicBezTo>
                      <a:cubicBezTo>
                        <a:pt x="33" y="46"/>
                        <a:pt x="33" y="46"/>
                        <a:pt x="33" y="46"/>
                      </a:cubicBezTo>
                      <a:cubicBezTo>
                        <a:pt x="40" y="30"/>
                        <a:pt x="49" y="14"/>
                        <a:pt x="61"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7" name="Freeform 145"/>
                <p:cNvSpPr>
                  <a:spLocks/>
                </p:cNvSpPr>
                <p:nvPr/>
              </p:nvSpPr>
              <p:spPr bwMode="auto">
                <a:xfrm>
                  <a:off x="18421762" y="2668695"/>
                  <a:ext cx="200611" cy="229994"/>
                </a:xfrm>
                <a:custGeom>
                  <a:avLst/>
                  <a:gdLst>
                    <a:gd name="T0" fmla="*/ 49 w 49"/>
                    <a:gd name="T1" fmla="*/ 0 h 56"/>
                    <a:gd name="T2" fmla="*/ 14 w 49"/>
                    <a:gd name="T3" fmla="*/ 0 h 56"/>
                    <a:gd name="T4" fmla="*/ 0 w 49"/>
                    <a:gd name="T5" fmla="*/ 56 h 56"/>
                    <a:gd name="T6" fmla="*/ 39 w 49"/>
                    <a:gd name="T7" fmla="*/ 56 h 56"/>
                    <a:gd name="T8" fmla="*/ 49 w 49"/>
                    <a:gd name="T9" fmla="*/ 0 h 56"/>
                  </a:gdLst>
                  <a:ahLst/>
                  <a:cxnLst>
                    <a:cxn ang="0">
                      <a:pos x="T0" y="T1"/>
                    </a:cxn>
                    <a:cxn ang="0">
                      <a:pos x="T2" y="T3"/>
                    </a:cxn>
                    <a:cxn ang="0">
                      <a:pos x="T4" y="T5"/>
                    </a:cxn>
                    <a:cxn ang="0">
                      <a:pos x="T6" y="T7"/>
                    </a:cxn>
                    <a:cxn ang="0">
                      <a:pos x="T8" y="T9"/>
                    </a:cxn>
                  </a:cxnLst>
                  <a:rect l="0" t="0" r="r" b="b"/>
                  <a:pathLst>
                    <a:path w="49" h="56">
                      <a:moveTo>
                        <a:pt x="49" y="0"/>
                      </a:moveTo>
                      <a:cubicBezTo>
                        <a:pt x="14" y="0"/>
                        <a:pt x="14" y="0"/>
                        <a:pt x="14" y="0"/>
                      </a:cubicBezTo>
                      <a:cubicBezTo>
                        <a:pt x="7" y="16"/>
                        <a:pt x="0" y="35"/>
                        <a:pt x="0" y="56"/>
                      </a:cubicBezTo>
                      <a:cubicBezTo>
                        <a:pt x="39" y="56"/>
                        <a:pt x="39" y="56"/>
                        <a:pt x="39" y="56"/>
                      </a:cubicBezTo>
                      <a:cubicBezTo>
                        <a:pt x="39" y="37"/>
                        <a:pt x="44" y="19"/>
                        <a:pt x="4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8" name="Freeform 146"/>
                <p:cNvSpPr>
                  <a:spLocks/>
                </p:cNvSpPr>
                <p:nvPr/>
              </p:nvSpPr>
              <p:spPr bwMode="auto">
                <a:xfrm>
                  <a:off x="18421762" y="2947321"/>
                  <a:ext cx="200611" cy="217836"/>
                </a:xfrm>
                <a:custGeom>
                  <a:avLst/>
                  <a:gdLst>
                    <a:gd name="T0" fmla="*/ 39 w 49"/>
                    <a:gd name="T1" fmla="*/ 0 h 53"/>
                    <a:gd name="T2" fmla="*/ 0 w 49"/>
                    <a:gd name="T3" fmla="*/ 0 h 53"/>
                    <a:gd name="T4" fmla="*/ 14 w 49"/>
                    <a:gd name="T5" fmla="*/ 53 h 53"/>
                    <a:gd name="T6" fmla="*/ 49 w 49"/>
                    <a:gd name="T7" fmla="*/ 53 h 53"/>
                    <a:gd name="T8" fmla="*/ 39 w 49"/>
                    <a:gd name="T9" fmla="*/ 0 h 53"/>
                  </a:gdLst>
                  <a:ahLst/>
                  <a:cxnLst>
                    <a:cxn ang="0">
                      <a:pos x="T0" y="T1"/>
                    </a:cxn>
                    <a:cxn ang="0">
                      <a:pos x="T2" y="T3"/>
                    </a:cxn>
                    <a:cxn ang="0">
                      <a:pos x="T4" y="T5"/>
                    </a:cxn>
                    <a:cxn ang="0">
                      <a:pos x="T6" y="T7"/>
                    </a:cxn>
                    <a:cxn ang="0">
                      <a:pos x="T8" y="T9"/>
                    </a:cxn>
                  </a:cxnLst>
                  <a:rect l="0" t="0" r="r" b="b"/>
                  <a:pathLst>
                    <a:path w="49" h="53">
                      <a:moveTo>
                        <a:pt x="39" y="0"/>
                      </a:moveTo>
                      <a:cubicBezTo>
                        <a:pt x="0" y="0"/>
                        <a:pt x="0" y="0"/>
                        <a:pt x="0" y="0"/>
                      </a:cubicBezTo>
                      <a:cubicBezTo>
                        <a:pt x="0" y="18"/>
                        <a:pt x="7" y="37"/>
                        <a:pt x="14" y="53"/>
                      </a:cubicBezTo>
                      <a:cubicBezTo>
                        <a:pt x="49" y="53"/>
                        <a:pt x="49" y="53"/>
                        <a:pt x="49" y="53"/>
                      </a:cubicBezTo>
                      <a:cubicBezTo>
                        <a:pt x="44" y="37"/>
                        <a:pt x="39" y="18"/>
                        <a:pt x="3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29" name="Freeform 147"/>
                <p:cNvSpPr>
                  <a:spLocks/>
                </p:cNvSpPr>
                <p:nvPr/>
              </p:nvSpPr>
              <p:spPr bwMode="auto">
                <a:xfrm>
                  <a:off x="18507883" y="3214802"/>
                  <a:ext cx="250257" cy="193519"/>
                </a:xfrm>
                <a:custGeom>
                  <a:avLst/>
                  <a:gdLst>
                    <a:gd name="T0" fmla="*/ 33 w 61"/>
                    <a:gd name="T1" fmla="*/ 0 h 47"/>
                    <a:gd name="T2" fmla="*/ 0 w 61"/>
                    <a:gd name="T3" fmla="*/ 0 h 47"/>
                    <a:gd name="T4" fmla="*/ 18 w 61"/>
                    <a:gd name="T5" fmla="*/ 21 h 47"/>
                    <a:gd name="T6" fmla="*/ 61 w 61"/>
                    <a:gd name="T7" fmla="*/ 47 h 47"/>
                    <a:gd name="T8" fmla="*/ 37 w 61"/>
                    <a:gd name="T9" fmla="*/ 12 h 47"/>
                    <a:gd name="T10" fmla="*/ 33 w 61"/>
                    <a:gd name="T11" fmla="*/ 0 h 47"/>
                  </a:gdLst>
                  <a:ahLst/>
                  <a:cxnLst>
                    <a:cxn ang="0">
                      <a:pos x="T0" y="T1"/>
                    </a:cxn>
                    <a:cxn ang="0">
                      <a:pos x="T2" y="T3"/>
                    </a:cxn>
                    <a:cxn ang="0">
                      <a:pos x="T4" y="T5"/>
                    </a:cxn>
                    <a:cxn ang="0">
                      <a:pos x="T6" y="T7"/>
                    </a:cxn>
                    <a:cxn ang="0">
                      <a:pos x="T8" y="T9"/>
                    </a:cxn>
                    <a:cxn ang="0">
                      <a:pos x="T10" y="T11"/>
                    </a:cxn>
                  </a:cxnLst>
                  <a:rect l="0" t="0" r="r" b="b"/>
                  <a:pathLst>
                    <a:path w="61" h="47">
                      <a:moveTo>
                        <a:pt x="33" y="0"/>
                      </a:moveTo>
                      <a:cubicBezTo>
                        <a:pt x="0" y="0"/>
                        <a:pt x="0" y="0"/>
                        <a:pt x="0" y="0"/>
                      </a:cubicBezTo>
                      <a:cubicBezTo>
                        <a:pt x="7" y="7"/>
                        <a:pt x="11" y="14"/>
                        <a:pt x="18" y="21"/>
                      </a:cubicBezTo>
                      <a:cubicBezTo>
                        <a:pt x="30" y="33"/>
                        <a:pt x="44" y="42"/>
                        <a:pt x="61" y="47"/>
                      </a:cubicBezTo>
                      <a:cubicBezTo>
                        <a:pt x="51" y="37"/>
                        <a:pt x="44" y="26"/>
                        <a:pt x="37" y="12"/>
                      </a:cubicBezTo>
                      <a:cubicBezTo>
                        <a:pt x="37" y="9"/>
                        <a:pt x="35" y="5"/>
                        <a:pt x="33"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0" name="Freeform 148"/>
                <p:cNvSpPr>
                  <a:spLocks noEditPoints="1"/>
                </p:cNvSpPr>
                <p:nvPr/>
              </p:nvSpPr>
              <p:spPr bwMode="auto">
                <a:xfrm>
                  <a:off x="18946593" y="2413371"/>
                  <a:ext cx="40527" cy="61805"/>
                </a:xfrm>
                <a:custGeom>
                  <a:avLst/>
                  <a:gdLst>
                    <a:gd name="T0" fmla="*/ 5 w 10"/>
                    <a:gd name="T1" fmla="*/ 15 h 15"/>
                    <a:gd name="T2" fmla="*/ 8 w 10"/>
                    <a:gd name="T3" fmla="*/ 14 h 15"/>
                    <a:gd name="T4" fmla="*/ 9 w 10"/>
                    <a:gd name="T5" fmla="*/ 11 h 15"/>
                    <a:gd name="T6" fmla="*/ 10 w 10"/>
                    <a:gd name="T7" fmla="*/ 7 h 15"/>
                    <a:gd name="T8" fmla="*/ 9 w 10"/>
                    <a:gd name="T9" fmla="*/ 4 h 15"/>
                    <a:gd name="T10" fmla="*/ 8 w 10"/>
                    <a:gd name="T11" fmla="*/ 2 h 15"/>
                    <a:gd name="T12" fmla="*/ 7 w 10"/>
                    <a:gd name="T13" fmla="*/ 0 h 15"/>
                    <a:gd name="T14" fmla="*/ 5 w 10"/>
                    <a:gd name="T15" fmla="*/ 0 h 15"/>
                    <a:gd name="T16" fmla="*/ 2 w 10"/>
                    <a:gd name="T17" fmla="*/ 1 h 15"/>
                    <a:gd name="T18" fmla="*/ 1 w 10"/>
                    <a:gd name="T19" fmla="*/ 3 h 15"/>
                    <a:gd name="T20" fmla="*/ 0 w 10"/>
                    <a:gd name="T21" fmla="*/ 7 h 15"/>
                    <a:gd name="T22" fmla="*/ 2 w 10"/>
                    <a:gd name="T23" fmla="*/ 13 h 15"/>
                    <a:gd name="T24" fmla="*/ 5 w 10"/>
                    <a:gd name="T25" fmla="*/ 15 h 15"/>
                    <a:gd name="T26" fmla="*/ 3 w 10"/>
                    <a:gd name="T27" fmla="*/ 2 h 15"/>
                    <a:gd name="T28" fmla="*/ 5 w 10"/>
                    <a:gd name="T29" fmla="*/ 1 h 15"/>
                    <a:gd name="T30" fmla="*/ 7 w 10"/>
                    <a:gd name="T31" fmla="*/ 3 h 15"/>
                    <a:gd name="T32" fmla="*/ 8 w 10"/>
                    <a:gd name="T33" fmla="*/ 7 h 15"/>
                    <a:gd name="T34" fmla="*/ 7 w 10"/>
                    <a:gd name="T35" fmla="*/ 12 h 15"/>
                    <a:gd name="T36" fmla="*/ 5 w 10"/>
                    <a:gd name="T37" fmla="*/ 13 h 15"/>
                    <a:gd name="T38" fmla="*/ 3 w 10"/>
                    <a:gd name="T39" fmla="*/ 12 h 15"/>
                    <a:gd name="T40" fmla="*/ 2 w 10"/>
                    <a:gd name="T41" fmla="*/ 7 h 15"/>
                    <a:gd name="T42" fmla="*/ 3 w 10"/>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15"/>
                      </a:moveTo>
                      <a:cubicBezTo>
                        <a:pt x="6" y="15"/>
                        <a:pt x="7" y="14"/>
                        <a:pt x="8" y="14"/>
                      </a:cubicBezTo>
                      <a:cubicBezTo>
                        <a:pt x="8" y="13"/>
                        <a:pt x="9" y="12"/>
                        <a:pt x="9" y="11"/>
                      </a:cubicBezTo>
                      <a:cubicBezTo>
                        <a:pt x="9" y="10"/>
                        <a:pt x="10" y="9"/>
                        <a:pt x="10" y="7"/>
                      </a:cubicBezTo>
                      <a:cubicBezTo>
                        <a:pt x="10" y="6"/>
                        <a:pt x="10"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3" y="14"/>
                        <a:pt x="4" y="15"/>
                        <a:pt x="5" y="15"/>
                      </a:cubicBezTo>
                      <a:close/>
                      <a:moveTo>
                        <a:pt x="3" y="2"/>
                      </a:moveTo>
                      <a:cubicBezTo>
                        <a:pt x="4" y="2"/>
                        <a:pt x="4" y="1"/>
                        <a:pt x="5" y="1"/>
                      </a:cubicBezTo>
                      <a:cubicBezTo>
                        <a:pt x="6" y="1"/>
                        <a:pt x="6" y="2"/>
                        <a:pt x="7" y="3"/>
                      </a:cubicBezTo>
                      <a:cubicBezTo>
                        <a:pt x="8" y="3"/>
                        <a:pt x="8" y="5"/>
                        <a:pt x="8" y="7"/>
                      </a:cubicBezTo>
                      <a:cubicBezTo>
                        <a:pt x="8" y="10"/>
                        <a:pt x="8"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1" name="Freeform 149"/>
                <p:cNvSpPr>
                  <a:spLocks/>
                </p:cNvSpPr>
                <p:nvPr/>
              </p:nvSpPr>
              <p:spPr bwMode="auto">
                <a:xfrm>
                  <a:off x="18987120" y="2413371"/>
                  <a:ext cx="24316" cy="57752"/>
                </a:xfrm>
                <a:custGeom>
                  <a:avLst/>
                  <a:gdLst>
                    <a:gd name="T0" fmla="*/ 4 w 6"/>
                    <a:gd name="T1" fmla="*/ 3 h 14"/>
                    <a:gd name="T2" fmla="*/ 4 w 6"/>
                    <a:gd name="T3" fmla="*/ 14 h 14"/>
                    <a:gd name="T4" fmla="*/ 6 w 6"/>
                    <a:gd name="T5" fmla="*/ 14 h 14"/>
                    <a:gd name="T6" fmla="*/ 6 w 6"/>
                    <a:gd name="T7" fmla="*/ 0 h 14"/>
                    <a:gd name="T8" fmla="*/ 5 w 6"/>
                    <a:gd name="T9" fmla="*/ 0 h 14"/>
                    <a:gd name="T10" fmla="*/ 3 w 6"/>
                    <a:gd name="T11" fmla="*/ 2 h 14"/>
                    <a:gd name="T12" fmla="*/ 0 w 6"/>
                    <a:gd name="T13" fmla="*/ 4 h 14"/>
                    <a:gd name="T14" fmla="*/ 0 w 6"/>
                    <a:gd name="T15" fmla="*/ 5 h 14"/>
                    <a:gd name="T16" fmla="*/ 2 w 6"/>
                    <a:gd name="T17" fmla="*/ 4 h 14"/>
                    <a:gd name="T18" fmla="*/ 4 w 6"/>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4" y="3"/>
                      </a:moveTo>
                      <a:cubicBezTo>
                        <a:pt x="4" y="14"/>
                        <a:pt x="4" y="14"/>
                        <a:pt x="4" y="14"/>
                      </a:cubicBezTo>
                      <a:cubicBezTo>
                        <a:pt x="6" y="14"/>
                        <a:pt x="6" y="14"/>
                        <a:pt x="6" y="14"/>
                      </a:cubicBez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2" name="Freeform 150"/>
                <p:cNvSpPr>
                  <a:spLocks noEditPoints="1"/>
                </p:cNvSpPr>
                <p:nvPr/>
              </p:nvSpPr>
              <p:spPr bwMode="auto">
                <a:xfrm>
                  <a:off x="19019542" y="2413371"/>
                  <a:ext cx="37488" cy="61805"/>
                </a:xfrm>
                <a:custGeom>
                  <a:avLst/>
                  <a:gdLst>
                    <a:gd name="T0" fmla="*/ 4 w 9"/>
                    <a:gd name="T1" fmla="*/ 15 h 15"/>
                    <a:gd name="T2" fmla="*/ 7 w 9"/>
                    <a:gd name="T3" fmla="*/ 14 h 15"/>
                    <a:gd name="T4" fmla="*/ 9 w 9"/>
                    <a:gd name="T5" fmla="*/ 11 h 15"/>
                    <a:gd name="T6" fmla="*/ 9 w 9"/>
                    <a:gd name="T7" fmla="*/ 7 h 15"/>
                    <a:gd name="T8" fmla="*/ 9 w 9"/>
                    <a:gd name="T9" fmla="*/ 4 h 15"/>
                    <a:gd name="T10" fmla="*/ 8 w 9"/>
                    <a:gd name="T11" fmla="*/ 2 h 15"/>
                    <a:gd name="T12" fmla="*/ 6 w 9"/>
                    <a:gd name="T13" fmla="*/ 0 h 15"/>
                    <a:gd name="T14" fmla="*/ 4 w 9"/>
                    <a:gd name="T15" fmla="*/ 0 h 15"/>
                    <a:gd name="T16" fmla="*/ 2 w 9"/>
                    <a:gd name="T17" fmla="*/ 1 h 15"/>
                    <a:gd name="T18" fmla="*/ 0 w 9"/>
                    <a:gd name="T19" fmla="*/ 3 h 15"/>
                    <a:gd name="T20" fmla="*/ 0 w 9"/>
                    <a:gd name="T21" fmla="*/ 7 h 15"/>
                    <a:gd name="T22" fmla="*/ 1 w 9"/>
                    <a:gd name="T23" fmla="*/ 13 h 15"/>
                    <a:gd name="T24" fmla="*/ 4 w 9"/>
                    <a:gd name="T25" fmla="*/ 15 h 15"/>
                    <a:gd name="T26" fmla="*/ 2 w 9"/>
                    <a:gd name="T27" fmla="*/ 2 h 15"/>
                    <a:gd name="T28" fmla="*/ 4 w 9"/>
                    <a:gd name="T29" fmla="*/ 1 h 15"/>
                    <a:gd name="T30" fmla="*/ 6 w 9"/>
                    <a:gd name="T31" fmla="*/ 3 h 15"/>
                    <a:gd name="T32" fmla="*/ 7 w 9"/>
                    <a:gd name="T33" fmla="*/ 7 h 15"/>
                    <a:gd name="T34" fmla="*/ 6 w 9"/>
                    <a:gd name="T35" fmla="*/ 12 h 15"/>
                    <a:gd name="T36" fmla="*/ 4 w 9"/>
                    <a:gd name="T37" fmla="*/ 13 h 15"/>
                    <a:gd name="T38" fmla="*/ 2 w 9"/>
                    <a:gd name="T39" fmla="*/ 12 h 15"/>
                    <a:gd name="T40" fmla="*/ 2 w 9"/>
                    <a:gd name="T41" fmla="*/ 7 h 15"/>
                    <a:gd name="T42" fmla="*/ 2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4" y="15"/>
                      </a:moveTo>
                      <a:cubicBezTo>
                        <a:pt x="5" y="15"/>
                        <a:pt x="6"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6" y="0"/>
                      </a:cubicBezTo>
                      <a:cubicBezTo>
                        <a:pt x="6" y="0"/>
                        <a:pt x="5" y="0"/>
                        <a:pt x="4" y="0"/>
                      </a:cubicBezTo>
                      <a:cubicBezTo>
                        <a:pt x="3" y="0"/>
                        <a:pt x="3" y="0"/>
                        <a:pt x="2" y="1"/>
                      </a:cubicBezTo>
                      <a:cubicBezTo>
                        <a:pt x="1" y="1"/>
                        <a:pt x="1" y="2"/>
                        <a:pt x="0" y="3"/>
                      </a:cubicBezTo>
                      <a:cubicBezTo>
                        <a:pt x="0" y="4"/>
                        <a:pt x="0" y="6"/>
                        <a:pt x="0" y="7"/>
                      </a:cubicBezTo>
                      <a:cubicBezTo>
                        <a:pt x="0" y="10"/>
                        <a:pt x="0" y="12"/>
                        <a:pt x="1" y="13"/>
                      </a:cubicBezTo>
                      <a:cubicBezTo>
                        <a:pt x="2" y="14"/>
                        <a:pt x="3" y="15"/>
                        <a:pt x="4" y="15"/>
                      </a:cubicBezTo>
                      <a:close/>
                      <a:moveTo>
                        <a:pt x="2" y="2"/>
                      </a:moveTo>
                      <a:cubicBezTo>
                        <a:pt x="3" y="2"/>
                        <a:pt x="4" y="1"/>
                        <a:pt x="4" y="1"/>
                      </a:cubicBezTo>
                      <a:cubicBezTo>
                        <a:pt x="5" y="1"/>
                        <a:pt x="6" y="2"/>
                        <a:pt x="6" y="3"/>
                      </a:cubicBezTo>
                      <a:cubicBezTo>
                        <a:pt x="7" y="3"/>
                        <a:pt x="7" y="5"/>
                        <a:pt x="7" y="7"/>
                      </a:cubicBezTo>
                      <a:cubicBezTo>
                        <a:pt x="7" y="10"/>
                        <a:pt x="7" y="11"/>
                        <a:pt x="6" y="12"/>
                      </a:cubicBezTo>
                      <a:cubicBezTo>
                        <a:pt x="6" y="13"/>
                        <a:pt x="5" y="13"/>
                        <a:pt x="4" y="13"/>
                      </a:cubicBezTo>
                      <a:cubicBezTo>
                        <a:pt x="4" y="13"/>
                        <a:pt x="3" y="13"/>
                        <a:pt x="2" y="12"/>
                      </a:cubicBezTo>
                      <a:cubicBezTo>
                        <a:pt x="2" y="11"/>
                        <a:pt x="2" y="10"/>
                        <a:pt x="2" y="7"/>
                      </a:cubicBezTo>
                      <a:cubicBezTo>
                        <a:pt x="2" y="5"/>
                        <a:pt x="2" y="3"/>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3" name="Freeform 151"/>
                <p:cNvSpPr>
                  <a:spLocks/>
                </p:cNvSpPr>
                <p:nvPr/>
              </p:nvSpPr>
              <p:spPr bwMode="auto">
                <a:xfrm>
                  <a:off x="19065136" y="2413371"/>
                  <a:ext cx="20264" cy="57752"/>
                </a:xfrm>
                <a:custGeom>
                  <a:avLst/>
                  <a:gdLst>
                    <a:gd name="T0" fmla="*/ 4 w 5"/>
                    <a:gd name="T1" fmla="*/ 3 h 14"/>
                    <a:gd name="T2" fmla="*/ 4 w 5"/>
                    <a:gd name="T3" fmla="*/ 14 h 14"/>
                    <a:gd name="T4" fmla="*/ 5 w 5"/>
                    <a:gd name="T5" fmla="*/ 14 h 14"/>
                    <a:gd name="T6" fmla="*/ 5 w 5"/>
                    <a:gd name="T7" fmla="*/ 0 h 14"/>
                    <a:gd name="T8" fmla="*/ 4 w 5"/>
                    <a:gd name="T9" fmla="*/ 0 h 14"/>
                    <a:gd name="T10" fmla="*/ 3 w 5"/>
                    <a:gd name="T11" fmla="*/ 2 h 14"/>
                    <a:gd name="T12" fmla="*/ 0 w 5"/>
                    <a:gd name="T13" fmla="*/ 4 h 14"/>
                    <a:gd name="T14" fmla="*/ 0 w 5"/>
                    <a:gd name="T15" fmla="*/ 5 h 14"/>
                    <a:gd name="T16" fmla="*/ 2 w 5"/>
                    <a:gd name="T17" fmla="*/ 4 h 14"/>
                    <a:gd name="T18" fmla="*/ 4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3"/>
                      </a:move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4" name="Freeform 152"/>
                <p:cNvSpPr>
                  <a:spLocks/>
                </p:cNvSpPr>
                <p:nvPr/>
              </p:nvSpPr>
              <p:spPr bwMode="auto">
                <a:xfrm>
                  <a:off x="19139099" y="2434648"/>
                  <a:ext cx="20264" cy="60791"/>
                </a:xfrm>
                <a:custGeom>
                  <a:avLst/>
                  <a:gdLst>
                    <a:gd name="T0" fmla="*/ 4 w 5"/>
                    <a:gd name="T1" fmla="*/ 3 h 15"/>
                    <a:gd name="T2" fmla="*/ 4 w 5"/>
                    <a:gd name="T3" fmla="*/ 15 h 15"/>
                    <a:gd name="T4" fmla="*/ 5 w 5"/>
                    <a:gd name="T5" fmla="*/ 15 h 15"/>
                    <a:gd name="T6" fmla="*/ 5 w 5"/>
                    <a:gd name="T7" fmla="*/ 0 h 15"/>
                    <a:gd name="T8" fmla="*/ 4 w 5"/>
                    <a:gd name="T9" fmla="*/ 0 h 15"/>
                    <a:gd name="T10" fmla="*/ 3 w 5"/>
                    <a:gd name="T11" fmla="*/ 2 h 15"/>
                    <a:gd name="T12" fmla="*/ 0 w 5"/>
                    <a:gd name="T13" fmla="*/ 4 h 15"/>
                    <a:gd name="T14" fmla="*/ 0 w 5"/>
                    <a:gd name="T15" fmla="*/ 6 h 15"/>
                    <a:gd name="T16" fmla="*/ 2 w 5"/>
                    <a:gd name="T17" fmla="*/ 5 h 15"/>
                    <a:gd name="T18" fmla="*/ 4 w 5"/>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4" y="3"/>
                      </a:moveTo>
                      <a:cubicBezTo>
                        <a:pt x="4" y="15"/>
                        <a:pt x="4" y="15"/>
                        <a:pt x="4" y="15"/>
                      </a:cubicBezTo>
                      <a:cubicBezTo>
                        <a:pt x="5" y="15"/>
                        <a:pt x="5" y="15"/>
                        <a:pt x="5" y="15"/>
                      </a:cubicBezTo>
                      <a:cubicBezTo>
                        <a:pt x="5" y="0"/>
                        <a:pt x="5" y="0"/>
                        <a:pt x="5" y="0"/>
                      </a:cubicBezTo>
                      <a:cubicBezTo>
                        <a:pt x="4" y="0"/>
                        <a:pt x="4" y="0"/>
                        <a:pt x="4" y="0"/>
                      </a:cubicBezTo>
                      <a:cubicBezTo>
                        <a:pt x="4" y="1"/>
                        <a:pt x="3" y="2"/>
                        <a:pt x="3" y="2"/>
                      </a:cubicBezTo>
                      <a:cubicBezTo>
                        <a:pt x="2" y="3"/>
                        <a:pt x="1" y="3"/>
                        <a:pt x="0" y="4"/>
                      </a:cubicBezTo>
                      <a:cubicBezTo>
                        <a:pt x="0" y="6"/>
                        <a:pt x="0" y="6"/>
                        <a:pt x="0" y="6"/>
                      </a:cubicBezTo>
                      <a:cubicBezTo>
                        <a:pt x="1" y="5"/>
                        <a:pt x="1" y="5"/>
                        <a:pt x="2" y="5"/>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5" name="Freeform 153"/>
                <p:cNvSpPr>
                  <a:spLocks noEditPoints="1"/>
                </p:cNvSpPr>
                <p:nvPr/>
              </p:nvSpPr>
              <p:spPr bwMode="auto">
                <a:xfrm>
                  <a:off x="19093505" y="2413371"/>
                  <a:ext cx="41540" cy="61805"/>
                </a:xfrm>
                <a:custGeom>
                  <a:avLst/>
                  <a:gdLst>
                    <a:gd name="T0" fmla="*/ 5 w 10"/>
                    <a:gd name="T1" fmla="*/ 15 h 15"/>
                    <a:gd name="T2" fmla="*/ 8 w 10"/>
                    <a:gd name="T3" fmla="*/ 14 h 15"/>
                    <a:gd name="T4" fmla="*/ 9 w 10"/>
                    <a:gd name="T5" fmla="*/ 11 h 15"/>
                    <a:gd name="T6" fmla="*/ 10 w 10"/>
                    <a:gd name="T7" fmla="*/ 7 h 15"/>
                    <a:gd name="T8" fmla="*/ 9 w 10"/>
                    <a:gd name="T9" fmla="*/ 4 h 15"/>
                    <a:gd name="T10" fmla="*/ 9 w 10"/>
                    <a:gd name="T11" fmla="*/ 2 h 15"/>
                    <a:gd name="T12" fmla="*/ 7 w 10"/>
                    <a:gd name="T13" fmla="*/ 0 h 15"/>
                    <a:gd name="T14" fmla="*/ 5 w 10"/>
                    <a:gd name="T15" fmla="*/ 0 h 15"/>
                    <a:gd name="T16" fmla="*/ 3 w 10"/>
                    <a:gd name="T17" fmla="*/ 1 h 15"/>
                    <a:gd name="T18" fmla="*/ 1 w 10"/>
                    <a:gd name="T19" fmla="*/ 3 h 15"/>
                    <a:gd name="T20" fmla="*/ 0 w 10"/>
                    <a:gd name="T21" fmla="*/ 7 h 15"/>
                    <a:gd name="T22" fmla="*/ 2 w 10"/>
                    <a:gd name="T23" fmla="*/ 13 h 15"/>
                    <a:gd name="T24" fmla="*/ 5 w 10"/>
                    <a:gd name="T25" fmla="*/ 15 h 15"/>
                    <a:gd name="T26" fmla="*/ 3 w 10"/>
                    <a:gd name="T27" fmla="*/ 2 h 15"/>
                    <a:gd name="T28" fmla="*/ 5 w 10"/>
                    <a:gd name="T29" fmla="*/ 1 h 15"/>
                    <a:gd name="T30" fmla="*/ 7 w 10"/>
                    <a:gd name="T31" fmla="*/ 3 h 15"/>
                    <a:gd name="T32" fmla="*/ 8 w 10"/>
                    <a:gd name="T33" fmla="*/ 7 h 15"/>
                    <a:gd name="T34" fmla="*/ 7 w 10"/>
                    <a:gd name="T35" fmla="*/ 12 h 15"/>
                    <a:gd name="T36" fmla="*/ 5 w 10"/>
                    <a:gd name="T37" fmla="*/ 13 h 15"/>
                    <a:gd name="T38" fmla="*/ 3 w 10"/>
                    <a:gd name="T39" fmla="*/ 12 h 15"/>
                    <a:gd name="T40" fmla="*/ 2 w 10"/>
                    <a:gd name="T41" fmla="*/ 7 h 15"/>
                    <a:gd name="T42" fmla="*/ 3 w 10"/>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15"/>
                      </a:move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ubicBezTo>
                        <a:pt x="8" y="1"/>
                        <a:pt x="8" y="1"/>
                        <a:pt x="7" y="0"/>
                      </a:cubicBezTo>
                      <a:cubicBezTo>
                        <a:pt x="7" y="0"/>
                        <a:pt x="6" y="0"/>
                        <a:pt x="5" y="0"/>
                      </a:cubicBez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lose/>
                      <a:moveTo>
                        <a:pt x="3" y="2"/>
                      </a:moveTo>
                      <a:cubicBezTo>
                        <a:pt x="4" y="2"/>
                        <a:pt x="4" y="1"/>
                        <a:pt x="5" y="1"/>
                      </a:cubicBezTo>
                      <a:cubicBezTo>
                        <a:pt x="6" y="1"/>
                        <a:pt x="7" y="2"/>
                        <a:pt x="7" y="3"/>
                      </a:cubicBezTo>
                      <a:cubicBezTo>
                        <a:pt x="8" y="3"/>
                        <a:pt x="8" y="5"/>
                        <a:pt x="8" y="7"/>
                      </a:cubicBezTo>
                      <a:cubicBezTo>
                        <a:pt x="8" y="10"/>
                        <a:pt x="8" y="11"/>
                        <a:pt x="7" y="12"/>
                      </a:cubicBezTo>
                      <a:cubicBezTo>
                        <a:pt x="7" y="13"/>
                        <a:pt x="6" y="13"/>
                        <a:pt x="5" y="13"/>
                      </a:cubicBezTo>
                      <a:cubicBezTo>
                        <a:pt x="4" y="13"/>
                        <a:pt x="4" y="13"/>
                        <a:pt x="3" y="12"/>
                      </a:cubicBezTo>
                      <a:cubicBezTo>
                        <a:pt x="3" y="11"/>
                        <a:pt x="2" y="10"/>
                        <a:pt x="2" y="7"/>
                      </a:cubicBezTo>
                      <a:cubicBezTo>
                        <a:pt x="2" y="5"/>
                        <a:pt x="3"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6" name="Freeform 154"/>
                <p:cNvSpPr>
                  <a:spLocks noEditPoints="1"/>
                </p:cNvSpPr>
                <p:nvPr/>
              </p:nvSpPr>
              <p:spPr bwMode="auto">
                <a:xfrm>
                  <a:off x="19167468" y="2450859"/>
                  <a:ext cx="40527" cy="57752"/>
                </a:xfrm>
                <a:custGeom>
                  <a:avLst/>
                  <a:gdLst>
                    <a:gd name="T0" fmla="*/ 5 w 10"/>
                    <a:gd name="T1" fmla="*/ 14 h 14"/>
                    <a:gd name="T2" fmla="*/ 8 w 10"/>
                    <a:gd name="T3" fmla="*/ 14 h 14"/>
                    <a:gd name="T4" fmla="*/ 9 w 10"/>
                    <a:gd name="T5" fmla="*/ 11 h 14"/>
                    <a:gd name="T6" fmla="*/ 10 w 10"/>
                    <a:gd name="T7" fmla="*/ 7 h 14"/>
                    <a:gd name="T8" fmla="*/ 9 w 10"/>
                    <a:gd name="T9" fmla="*/ 4 h 14"/>
                    <a:gd name="T10" fmla="*/ 8 w 10"/>
                    <a:gd name="T11" fmla="*/ 2 h 14"/>
                    <a:gd name="T12" fmla="*/ 7 w 10"/>
                    <a:gd name="T13" fmla="*/ 0 h 14"/>
                    <a:gd name="T14" fmla="*/ 5 w 10"/>
                    <a:gd name="T15" fmla="*/ 0 h 14"/>
                    <a:gd name="T16" fmla="*/ 2 w 10"/>
                    <a:gd name="T17" fmla="*/ 1 h 14"/>
                    <a:gd name="T18" fmla="*/ 1 w 10"/>
                    <a:gd name="T19" fmla="*/ 3 h 14"/>
                    <a:gd name="T20" fmla="*/ 0 w 10"/>
                    <a:gd name="T21" fmla="*/ 7 h 14"/>
                    <a:gd name="T22" fmla="*/ 2 w 10"/>
                    <a:gd name="T23" fmla="*/ 13 h 14"/>
                    <a:gd name="T24" fmla="*/ 5 w 10"/>
                    <a:gd name="T25" fmla="*/ 14 h 14"/>
                    <a:gd name="T26" fmla="*/ 3 w 10"/>
                    <a:gd name="T27" fmla="*/ 2 h 14"/>
                    <a:gd name="T28" fmla="*/ 5 w 10"/>
                    <a:gd name="T29" fmla="*/ 1 h 14"/>
                    <a:gd name="T30" fmla="*/ 7 w 10"/>
                    <a:gd name="T31" fmla="*/ 2 h 14"/>
                    <a:gd name="T32" fmla="*/ 8 w 10"/>
                    <a:gd name="T33" fmla="*/ 7 h 14"/>
                    <a:gd name="T34" fmla="*/ 7 w 10"/>
                    <a:gd name="T35" fmla="*/ 12 h 14"/>
                    <a:gd name="T36" fmla="*/ 5 w 10"/>
                    <a:gd name="T37" fmla="*/ 13 h 14"/>
                    <a:gd name="T38" fmla="*/ 3 w 10"/>
                    <a:gd name="T39" fmla="*/ 12 h 14"/>
                    <a:gd name="T40" fmla="*/ 2 w 10"/>
                    <a:gd name="T41" fmla="*/ 7 h 14"/>
                    <a:gd name="T42" fmla="*/ 3 w 10"/>
                    <a:gd name="T4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4">
                      <a:moveTo>
                        <a:pt x="5" y="14"/>
                      </a:moveTo>
                      <a:cubicBezTo>
                        <a:pt x="6" y="14"/>
                        <a:pt x="7" y="14"/>
                        <a:pt x="8" y="14"/>
                      </a:cubicBezTo>
                      <a:cubicBezTo>
                        <a:pt x="8" y="13"/>
                        <a:pt x="9" y="12"/>
                        <a:pt x="9" y="11"/>
                      </a:cubicBezTo>
                      <a:cubicBezTo>
                        <a:pt x="10" y="10"/>
                        <a:pt x="10" y="9"/>
                        <a:pt x="10" y="7"/>
                      </a:cubicBezTo>
                      <a:cubicBezTo>
                        <a:pt x="10" y="6"/>
                        <a:pt x="10"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1" y="4"/>
                        <a:pt x="0" y="5"/>
                        <a:pt x="0" y="7"/>
                      </a:cubicBezTo>
                      <a:cubicBezTo>
                        <a:pt x="0" y="10"/>
                        <a:pt x="1" y="12"/>
                        <a:pt x="2" y="13"/>
                      </a:cubicBezTo>
                      <a:cubicBezTo>
                        <a:pt x="3" y="14"/>
                        <a:pt x="4" y="14"/>
                        <a:pt x="5" y="14"/>
                      </a:cubicBezTo>
                      <a:close/>
                      <a:moveTo>
                        <a:pt x="3" y="2"/>
                      </a:moveTo>
                      <a:cubicBezTo>
                        <a:pt x="4" y="2"/>
                        <a:pt x="4" y="1"/>
                        <a:pt x="5" y="1"/>
                      </a:cubicBezTo>
                      <a:cubicBezTo>
                        <a:pt x="6" y="1"/>
                        <a:pt x="7" y="2"/>
                        <a:pt x="7" y="2"/>
                      </a:cubicBezTo>
                      <a:cubicBezTo>
                        <a:pt x="8" y="3"/>
                        <a:pt x="8" y="5"/>
                        <a:pt x="8" y="7"/>
                      </a:cubicBezTo>
                      <a:cubicBezTo>
                        <a:pt x="8" y="9"/>
                        <a:pt x="8" y="11"/>
                        <a:pt x="7" y="12"/>
                      </a:cubicBezTo>
                      <a:cubicBezTo>
                        <a:pt x="7" y="13"/>
                        <a:pt x="6" y="13"/>
                        <a:pt x="5" y="13"/>
                      </a:cubicBezTo>
                      <a:cubicBezTo>
                        <a:pt x="4" y="13"/>
                        <a:pt x="4" y="13"/>
                        <a:pt x="3" y="12"/>
                      </a:cubicBezTo>
                      <a:cubicBezTo>
                        <a:pt x="2" y="11"/>
                        <a:pt x="2" y="9"/>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7" name="Freeform 155"/>
                <p:cNvSpPr>
                  <a:spLocks noEditPoints="1"/>
                </p:cNvSpPr>
                <p:nvPr/>
              </p:nvSpPr>
              <p:spPr bwMode="auto">
                <a:xfrm>
                  <a:off x="18946593" y="2512664"/>
                  <a:ext cx="40527" cy="60791"/>
                </a:xfrm>
                <a:custGeom>
                  <a:avLst/>
                  <a:gdLst>
                    <a:gd name="T0" fmla="*/ 5 w 10"/>
                    <a:gd name="T1" fmla="*/ 15 h 15"/>
                    <a:gd name="T2" fmla="*/ 8 w 10"/>
                    <a:gd name="T3" fmla="*/ 14 h 15"/>
                    <a:gd name="T4" fmla="*/ 9 w 10"/>
                    <a:gd name="T5" fmla="*/ 11 h 15"/>
                    <a:gd name="T6" fmla="*/ 10 w 10"/>
                    <a:gd name="T7" fmla="*/ 7 h 15"/>
                    <a:gd name="T8" fmla="*/ 9 w 10"/>
                    <a:gd name="T9" fmla="*/ 4 h 15"/>
                    <a:gd name="T10" fmla="*/ 8 w 10"/>
                    <a:gd name="T11" fmla="*/ 2 h 15"/>
                    <a:gd name="T12" fmla="*/ 7 w 10"/>
                    <a:gd name="T13" fmla="*/ 0 h 15"/>
                    <a:gd name="T14" fmla="*/ 5 w 10"/>
                    <a:gd name="T15" fmla="*/ 0 h 15"/>
                    <a:gd name="T16" fmla="*/ 2 w 10"/>
                    <a:gd name="T17" fmla="*/ 1 h 15"/>
                    <a:gd name="T18" fmla="*/ 1 w 10"/>
                    <a:gd name="T19" fmla="*/ 3 h 15"/>
                    <a:gd name="T20" fmla="*/ 0 w 10"/>
                    <a:gd name="T21" fmla="*/ 7 h 15"/>
                    <a:gd name="T22" fmla="*/ 2 w 10"/>
                    <a:gd name="T23" fmla="*/ 13 h 15"/>
                    <a:gd name="T24" fmla="*/ 5 w 10"/>
                    <a:gd name="T25" fmla="*/ 15 h 15"/>
                    <a:gd name="T26" fmla="*/ 3 w 10"/>
                    <a:gd name="T27" fmla="*/ 2 h 15"/>
                    <a:gd name="T28" fmla="*/ 5 w 10"/>
                    <a:gd name="T29" fmla="*/ 1 h 15"/>
                    <a:gd name="T30" fmla="*/ 7 w 10"/>
                    <a:gd name="T31" fmla="*/ 3 h 15"/>
                    <a:gd name="T32" fmla="*/ 8 w 10"/>
                    <a:gd name="T33" fmla="*/ 7 h 15"/>
                    <a:gd name="T34" fmla="*/ 7 w 10"/>
                    <a:gd name="T35" fmla="*/ 12 h 15"/>
                    <a:gd name="T36" fmla="*/ 5 w 10"/>
                    <a:gd name="T37" fmla="*/ 13 h 15"/>
                    <a:gd name="T38" fmla="*/ 3 w 10"/>
                    <a:gd name="T39" fmla="*/ 12 h 15"/>
                    <a:gd name="T40" fmla="*/ 2 w 10"/>
                    <a:gd name="T41" fmla="*/ 7 h 15"/>
                    <a:gd name="T42" fmla="*/ 3 w 10"/>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15"/>
                      </a:moveTo>
                      <a:cubicBezTo>
                        <a:pt x="6" y="15"/>
                        <a:pt x="7" y="14"/>
                        <a:pt x="8" y="14"/>
                      </a:cubicBezTo>
                      <a:cubicBezTo>
                        <a:pt x="8" y="13"/>
                        <a:pt x="9" y="12"/>
                        <a:pt x="9" y="11"/>
                      </a:cubicBezTo>
                      <a:cubicBezTo>
                        <a:pt x="9" y="10"/>
                        <a:pt x="10" y="9"/>
                        <a:pt x="10" y="7"/>
                      </a:cubicBezTo>
                      <a:cubicBezTo>
                        <a:pt x="10" y="6"/>
                        <a:pt x="10"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3" y="14"/>
                        <a:pt x="4" y="15"/>
                        <a:pt x="5" y="15"/>
                      </a:cubicBezTo>
                      <a:close/>
                      <a:moveTo>
                        <a:pt x="3" y="2"/>
                      </a:moveTo>
                      <a:cubicBezTo>
                        <a:pt x="4" y="2"/>
                        <a:pt x="4" y="1"/>
                        <a:pt x="5" y="1"/>
                      </a:cubicBezTo>
                      <a:cubicBezTo>
                        <a:pt x="6" y="1"/>
                        <a:pt x="6" y="2"/>
                        <a:pt x="7" y="3"/>
                      </a:cubicBezTo>
                      <a:cubicBezTo>
                        <a:pt x="8" y="3"/>
                        <a:pt x="8" y="5"/>
                        <a:pt x="8" y="7"/>
                      </a:cubicBezTo>
                      <a:cubicBezTo>
                        <a:pt x="8" y="10"/>
                        <a:pt x="8"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8" name="Freeform 156"/>
                <p:cNvSpPr>
                  <a:spLocks/>
                </p:cNvSpPr>
                <p:nvPr/>
              </p:nvSpPr>
              <p:spPr bwMode="auto">
                <a:xfrm>
                  <a:off x="18987120" y="2512664"/>
                  <a:ext cx="24316" cy="56738"/>
                </a:xfrm>
                <a:custGeom>
                  <a:avLst/>
                  <a:gdLst>
                    <a:gd name="T0" fmla="*/ 4 w 6"/>
                    <a:gd name="T1" fmla="*/ 3 h 14"/>
                    <a:gd name="T2" fmla="*/ 4 w 6"/>
                    <a:gd name="T3" fmla="*/ 14 h 14"/>
                    <a:gd name="T4" fmla="*/ 6 w 6"/>
                    <a:gd name="T5" fmla="*/ 14 h 14"/>
                    <a:gd name="T6" fmla="*/ 6 w 6"/>
                    <a:gd name="T7" fmla="*/ 0 h 14"/>
                    <a:gd name="T8" fmla="*/ 5 w 6"/>
                    <a:gd name="T9" fmla="*/ 0 h 14"/>
                    <a:gd name="T10" fmla="*/ 3 w 6"/>
                    <a:gd name="T11" fmla="*/ 2 h 14"/>
                    <a:gd name="T12" fmla="*/ 0 w 6"/>
                    <a:gd name="T13" fmla="*/ 4 h 14"/>
                    <a:gd name="T14" fmla="*/ 0 w 6"/>
                    <a:gd name="T15" fmla="*/ 5 h 14"/>
                    <a:gd name="T16" fmla="*/ 2 w 6"/>
                    <a:gd name="T17" fmla="*/ 4 h 14"/>
                    <a:gd name="T18" fmla="*/ 4 w 6"/>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4" y="3"/>
                      </a:moveTo>
                      <a:cubicBezTo>
                        <a:pt x="4" y="14"/>
                        <a:pt x="4" y="14"/>
                        <a:pt x="4" y="14"/>
                      </a:cubicBezTo>
                      <a:cubicBezTo>
                        <a:pt x="6" y="14"/>
                        <a:pt x="6" y="14"/>
                        <a:pt x="6" y="14"/>
                      </a:cubicBez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39" name="Freeform 157"/>
                <p:cNvSpPr>
                  <a:spLocks noEditPoints="1"/>
                </p:cNvSpPr>
                <p:nvPr/>
              </p:nvSpPr>
              <p:spPr bwMode="auto">
                <a:xfrm>
                  <a:off x="19019542" y="2512664"/>
                  <a:ext cx="37488" cy="60791"/>
                </a:xfrm>
                <a:custGeom>
                  <a:avLst/>
                  <a:gdLst>
                    <a:gd name="T0" fmla="*/ 4 w 9"/>
                    <a:gd name="T1" fmla="*/ 15 h 15"/>
                    <a:gd name="T2" fmla="*/ 7 w 9"/>
                    <a:gd name="T3" fmla="*/ 14 h 15"/>
                    <a:gd name="T4" fmla="*/ 9 w 9"/>
                    <a:gd name="T5" fmla="*/ 11 h 15"/>
                    <a:gd name="T6" fmla="*/ 9 w 9"/>
                    <a:gd name="T7" fmla="*/ 7 h 15"/>
                    <a:gd name="T8" fmla="*/ 9 w 9"/>
                    <a:gd name="T9" fmla="*/ 4 h 15"/>
                    <a:gd name="T10" fmla="*/ 8 w 9"/>
                    <a:gd name="T11" fmla="*/ 2 h 15"/>
                    <a:gd name="T12" fmla="*/ 6 w 9"/>
                    <a:gd name="T13" fmla="*/ 0 h 15"/>
                    <a:gd name="T14" fmla="*/ 4 w 9"/>
                    <a:gd name="T15" fmla="*/ 0 h 15"/>
                    <a:gd name="T16" fmla="*/ 2 w 9"/>
                    <a:gd name="T17" fmla="*/ 1 h 15"/>
                    <a:gd name="T18" fmla="*/ 0 w 9"/>
                    <a:gd name="T19" fmla="*/ 3 h 15"/>
                    <a:gd name="T20" fmla="*/ 0 w 9"/>
                    <a:gd name="T21" fmla="*/ 7 h 15"/>
                    <a:gd name="T22" fmla="*/ 1 w 9"/>
                    <a:gd name="T23" fmla="*/ 13 h 15"/>
                    <a:gd name="T24" fmla="*/ 4 w 9"/>
                    <a:gd name="T25" fmla="*/ 15 h 15"/>
                    <a:gd name="T26" fmla="*/ 2 w 9"/>
                    <a:gd name="T27" fmla="*/ 2 h 15"/>
                    <a:gd name="T28" fmla="*/ 4 w 9"/>
                    <a:gd name="T29" fmla="*/ 1 h 15"/>
                    <a:gd name="T30" fmla="*/ 6 w 9"/>
                    <a:gd name="T31" fmla="*/ 3 h 15"/>
                    <a:gd name="T32" fmla="*/ 7 w 9"/>
                    <a:gd name="T33" fmla="*/ 7 h 15"/>
                    <a:gd name="T34" fmla="*/ 6 w 9"/>
                    <a:gd name="T35" fmla="*/ 12 h 15"/>
                    <a:gd name="T36" fmla="*/ 4 w 9"/>
                    <a:gd name="T37" fmla="*/ 13 h 15"/>
                    <a:gd name="T38" fmla="*/ 2 w 9"/>
                    <a:gd name="T39" fmla="*/ 12 h 15"/>
                    <a:gd name="T40" fmla="*/ 2 w 9"/>
                    <a:gd name="T41" fmla="*/ 7 h 15"/>
                    <a:gd name="T42" fmla="*/ 2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4" y="15"/>
                      </a:moveTo>
                      <a:cubicBezTo>
                        <a:pt x="5" y="15"/>
                        <a:pt x="6"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6" y="0"/>
                      </a:cubicBezTo>
                      <a:cubicBezTo>
                        <a:pt x="6" y="0"/>
                        <a:pt x="5" y="0"/>
                        <a:pt x="4" y="0"/>
                      </a:cubicBezTo>
                      <a:cubicBezTo>
                        <a:pt x="3" y="0"/>
                        <a:pt x="3" y="0"/>
                        <a:pt x="2" y="1"/>
                      </a:cubicBezTo>
                      <a:cubicBezTo>
                        <a:pt x="1" y="1"/>
                        <a:pt x="1" y="2"/>
                        <a:pt x="0" y="3"/>
                      </a:cubicBezTo>
                      <a:cubicBezTo>
                        <a:pt x="0" y="4"/>
                        <a:pt x="0" y="6"/>
                        <a:pt x="0" y="7"/>
                      </a:cubicBezTo>
                      <a:cubicBezTo>
                        <a:pt x="0" y="10"/>
                        <a:pt x="0" y="12"/>
                        <a:pt x="1" y="13"/>
                      </a:cubicBezTo>
                      <a:cubicBezTo>
                        <a:pt x="2" y="14"/>
                        <a:pt x="3" y="15"/>
                        <a:pt x="4" y="15"/>
                      </a:cubicBezTo>
                      <a:close/>
                      <a:moveTo>
                        <a:pt x="2" y="2"/>
                      </a:moveTo>
                      <a:cubicBezTo>
                        <a:pt x="3" y="2"/>
                        <a:pt x="4" y="1"/>
                        <a:pt x="4" y="1"/>
                      </a:cubicBezTo>
                      <a:cubicBezTo>
                        <a:pt x="5" y="1"/>
                        <a:pt x="6" y="2"/>
                        <a:pt x="6" y="3"/>
                      </a:cubicBezTo>
                      <a:cubicBezTo>
                        <a:pt x="7" y="3"/>
                        <a:pt x="7" y="5"/>
                        <a:pt x="7" y="7"/>
                      </a:cubicBezTo>
                      <a:cubicBezTo>
                        <a:pt x="7" y="10"/>
                        <a:pt x="7" y="11"/>
                        <a:pt x="6" y="12"/>
                      </a:cubicBezTo>
                      <a:cubicBezTo>
                        <a:pt x="6" y="13"/>
                        <a:pt x="5" y="13"/>
                        <a:pt x="4" y="13"/>
                      </a:cubicBezTo>
                      <a:cubicBezTo>
                        <a:pt x="4" y="13"/>
                        <a:pt x="3" y="13"/>
                        <a:pt x="2" y="12"/>
                      </a:cubicBezTo>
                      <a:cubicBezTo>
                        <a:pt x="2" y="11"/>
                        <a:pt x="2" y="10"/>
                        <a:pt x="2" y="7"/>
                      </a:cubicBezTo>
                      <a:cubicBezTo>
                        <a:pt x="2" y="5"/>
                        <a:pt x="2" y="3"/>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0" name="Freeform 158"/>
                <p:cNvSpPr>
                  <a:spLocks/>
                </p:cNvSpPr>
                <p:nvPr/>
              </p:nvSpPr>
              <p:spPr bwMode="auto">
                <a:xfrm>
                  <a:off x="19061083" y="2512664"/>
                  <a:ext cx="20264" cy="56738"/>
                </a:xfrm>
                <a:custGeom>
                  <a:avLst/>
                  <a:gdLst>
                    <a:gd name="T0" fmla="*/ 3 w 5"/>
                    <a:gd name="T1" fmla="*/ 3 h 14"/>
                    <a:gd name="T2" fmla="*/ 3 w 5"/>
                    <a:gd name="T3" fmla="*/ 14 h 14"/>
                    <a:gd name="T4" fmla="*/ 5 w 5"/>
                    <a:gd name="T5" fmla="*/ 14 h 14"/>
                    <a:gd name="T6" fmla="*/ 5 w 5"/>
                    <a:gd name="T7" fmla="*/ 0 h 14"/>
                    <a:gd name="T8" fmla="*/ 4 w 5"/>
                    <a:gd name="T9" fmla="*/ 0 h 14"/>
                    <a:gd name="T10" fmla="*/ 2 w 5"/>
                    <a:gd name="T11" fmla="*/ 2 h 14"/>
                    <a:gd name="T12" fmla="*/ 0 w 5"/>
                    <a:gd name="T13" fmla="*/ 4 h 14"/>
                    <a:gd name="T14" fmla="*/ 0 w 5"/>
                    <a:gd name="T15" fmla="*/ 5 h 14"/>
                    <a:gd name="T16" fmla="*/ 2 w 5"/>
                    <a:gd name="T17" fmla="*/ 4 h 14"/>
                    <a:gd name="T18" fmla="*/ 3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3"/>
                      </a:move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1" name="Freeform 159"/>
                <p:cNvSpPr>
                  <a:spLocks/>
                </p:cNvSpPr>
                <p:nvPr/>
              </p:nvSpPr>
              <p:spPr bwMode="auto">
                <a:xfrm>
                  <a:off x="19089452" y="2512664"/>
                  <a:ext cx="20264" cy="56738"/>
                </a:xfrm>
                <a:custGeom>
                  <a:avLst/>
                  <a:gdLst>
                    <a:gd name="T0" fmla="*/ 4 w 5"/>
                    <a:gd name="T1" fmla="*/ 3 h 14"/>
                    <a:gd name="T2" fmla="*/ 4 w 5"/>
                    <a:gd name="T3" fmla="*/ 14 h 14"/>
                    <a:gd name="T4" fmla="*/ 5 w 5"/>
                    <a:gd name="T5" fmla="*/ 14 h 14"/>
                    <a:gd name="T6" fmla="*/ 5 w 5"/>
                    <a:gd name="T7" fmla="*/ 0 h 14"/>
                    <a:gd name="T8" fmla="*/ 4 w 5"/>
                    <a:gd name="T9" fmla="*/ 0 h 14"/>
                    <a:gd name="T10" fmla="*/ 3 w 5"/>
                    <a:gd name="T11" fmla="*/ 2 h 14"/>
                    <a:gd name="T12" fmla="*/ 0 w 5"/>
                    <a:gd name="T13" fmla="*/ 4 h 14"/>
                    <a:gd name="T14" fmla="*/ 0 w 5"/>
                    <a:gd name="T15" fmla="*/ 5 h 14"/>
                    <a:gd name="T16" fmla="*/ 2 w 5"/>
                    <a:gd name="T17" fmla="*/ 4 h 14"/>
                    <a:gd name="T18" fmla="*/ 4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3"/>
                      </a:move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2" name="Freeform 160"/>
                <p:cNvSpPr>
                  <a:spLocks/>
                </p:cNvSpPr>
                <p:nvPr/>
              </p:nvSpPr>
              <p:spPr bwMode="auto">
                <a:xfrm>
                  <a:off x="19117821" y="2512664"/>
                  <a:ext cx="25329" cy="56738"/>
                </a:xfrm>
                <a:custGeom>
                  <a:avLst/>
                  <a:gdLst>
                    <a:gd name="T0" fmla="*/ 0 w 6"/>
                    <a:gd name="T1" fmla="*/ 4 h 14"/>
                    <a:gd name="T2" fmla="*/ 0 w 6"/>
                    <a:gd name="T3" fmla="*/ 5 h 14"/>
                    <a:gd name="T4" fmla="*/ 2 w 6"/>
                    <a:gd name="T5" fmla="*/ 4 h 14"/>
                    <a:gd name="T6" fmla="*/ 4 w 6"/>
                    <a:gd name="T7" fmla="*/ 3 h 14"/>
                    <a:gd name="T8" fmla="*/ 4 w 6"/>
                    <a:gd name="T9" fmla="*/ 14 h 14"/>
                    <a:gd name="T10" fmla="*/ 6 w 6"/>
                    <a:gd name="T11" fmla="*/ 14 h 14"/>
                    <a:gd name="T12" fmla="*/ 6 w 6"/>
                    <a:gd name="T13" fmla="*/ 0 h 14"/>
                    <a:gd name="T14" fmla="*/ 4 w 6"/>
                    <a:gd name="T15" fmla="*/ 0 h 14"/>
                    <a:gd name="T16" fmla="*/ 3 w 6"/>
                    <a:gd name="T17" fmla="*/ 2 h 14"/>
                    <a:gd name="T18" fmla="*/ 0 w 6"/>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0" y="4"/>
                      </a:moveTo>
                      <a:cubicBezTo>
                        <a:pt x="0" y="5"/>
                        <a:pt x="0" y="5"/>
                        <a:pt x="0" y="5"/>
                      </a:cubicBezTo>
                      <a:cubicBezTo>
                        <a:pt x="1" y="5"/>
                        <a:pt x="1" y="5"/>
                        <a:pt x="2" y="4"/>
                      </a:cubicBezTo>
                      <a:cubicBezTo>
                        <a:pt x="3" y="4"/>
                        <a:pt x="3" y="4"/>
                        <a:pt x="4" y="3"/>
                      </a:cubicBez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ubicBezTo>
                        <a:pt x="2"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3" name="Freeform 161"/>
                <p:cNvSpPr>
                  <a:spLocks noEditPoints="1"/>
                </p:cNvSpPr>
                <p:nvPr/>
              </p:nvSpPr>
              <p:spPr bwMode="auto">
                <a:xfrm>
                  <a:off x="19151257" y="2512664"/>
                  <a:ext cx="36475" cy="60791"/>
                </a:xfrm>
                <a:custGeom>
                  <a:avLst/>
                  <a:gdLst>
                    <a:gd name="T0" fmla="*/ 0 w 9"/>
                    <a:gd name="T1" fmla="*/ 3 h 15"/>
                    <a:gd name="T2" fmla="*/ 0 w 9"/>
                    <a:gd name="T3" fmla="*/ 7 h 15"/>
                    <a:gd name="T4" fmla="*/ 1 w 9"/>
                    <a:gd name="T5" fmla="*/ 13 h 15"/>
                    <a:gd name="T6" fmla="*/ 4 w 9"/>
                    <a:gd name="T7" fmla="*/ 15 h 15"/>
                    <a:gd name="T8" fmla="*/ 7 w 9"/>
                    <a:gd name="T9" fmla="*/ 14 h 15"/>
                    <a:gd name="T10" fmla="*/ 9 w 9"/>
                    <a:gd name="T11" fmla="*/ 11 h 15"/>
                    <a:gd name="T12" fmla="*/ 9 w 9"/>
                    <a:gd name="T13" fmla="*/ 7 h 15"/>
                    <a:gd name="T14" fmla="*/ 9 w 9"/>
                    <a:gd name="T15" fmla="*/ 4 h 15"/>
                    <a:gd name="T16" fmla="*/ 8 w 9"/>
                    <a:gd name="T17" fmla="*/ 2 h 15"/>
                    <a:gd name="T18" fmla="*/ 6 w 9"/>
                    <a:gd name="T19" fmla="*/ 0 h 15"/>
                    <a:gd name="T20" fmla="*/ 4 w 9"/>
                    <a:gd name="T21" fmla="*/ 0 h 15"/>
                    <a:gd name="T22" fmla="*/ 2 w 9"/>
                    <a:gd name="T23" fmla="*/ 1 h 15"/>
                    <a:gd name="T24" fmla="*/ 0 w 9"/>
                    <a:gd name="T25" fmla="*/ 3 h 15"/>
                    <a:gd name="T26" fmla="*/ 4 w 9"/>
                    <a:gd name="T27" fmla="*/ 1 h 15"/>
                    <a:gd name="T28" fmla="*/ 6 w 9"/>
                    <a:gd name="T29" fmla="*/ 3 h 15"/>
                    <a:gd name="T30" fmla="*/ 7 w 9"/>
                    <a:gd name="T31" fmla="*/ 7 h 15"/>
                    <a:gd name="T32" fmla="*/ 6 w 9"/>
                    <a:gd name="T33" fmla="*/ 12 h 15"/>
                    <a:gd name="T34" fmla="*/ 4 w 9"/>
                    <a:gd name="T35" fmla="*/ 13 h 15"/>
                    <a:gd name="T36" fmla="*/ 2 w 9"/>
                    <a:gd name="T37" fmla="*/ 12 h 15"/>
                    <a:gd name="T38" fmla="*/ 1 w 9"/>
                    <a:gd name="T39" fmla="*/ 7 h 15"/>
                    <a:gd name="T40" fmla="*/ 2 w 9"/>
                    <a:gd name="T41" fmla="*/ 2 h 15"/>
                    <a:gd name="T42" fmla="*/ 4 w 9"/>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0" y="3"/>
                      </a:moveTo>
                      <a:cubicBezTo>
                        <a:pt x="0" y="4"/>
                        <a:pt x="0" y="6"/>
                        <a:pt x="0" y="7"/>
                      </a:cubicBezTo>
                      <a:cubicBezTo>
                        <a:pt x="0" y="10"/>
                        <a:pt x="0" y="12"/>
                        <a:pt x="1" y="13"/>
                      </a:cubicBezTo>
                      <a:cubicBezTo>
                        <a:pt x="2" y="14"/>
                        <a:pt x="3" y="15"/>
                        <a:pt x="4" y="15"/>
                      </a:cubicBezTo>
                      <a:cubicBezTo>
                        <a:pt x="5" y="15"/>
                        <a:pt x="6" y="14"/>
                        <a:pt x="7" y="14"/>
                      </a:cubicBezTo>
                      <a:cubicBezTo>
                        <a:pt x="8" y="13"/>
                        <a:pt x="8" y="12"/>
                        <a:pt x="9" y="11"/>
                      </a:cubicBezTo>
                      <a:cubicBezTo>
                        <a:pt x="9" y="10"/>
                        <a:pt x="9" y="9"/>
                        <a:pt x="9" y="7"/>
                      </a:cubicBezTo>
                      <a:cubicBezTo>
                        <a:pt x="9" y="6"/>
                        <a:pt x="9" y="5"/>
                        <a:pt x="9" y="4"/>
                      </a:cubicBezTo>
                      <a:cubicBezTo>
                        <a:pt x="8" y="3"/>
                        <a:pt x="8" y="2"/>
                        <a:pt x="8" y="2"/>
                      </a:cubicBezTo>
                      <a:cubicBezTo>
                        <a:pt x="7" y="1"/>
                        <a:pt x="7" y="1"/>
                        <a:pt x="6" y="0"/>
                      </a:cubicBezTo>
                      <a:cubicBezTo>
                        <a:pt x="6" y="0"/>
                        <a:pt x="5" y="0"/>
                        <a:pt x="4" y="0"/>
                      </a:cubicBezTo>
                      <a:cubicBezTo>
                        <a:pt x="3" y="0"/>
                        <a:pt x="2" y="0"/>
                        <a:pt x="2" y="1"/>
                      </a:cubicBezTo>
                      <a:cubicBezTo>
                        <a:pt x="1" y="1"/>
                        <a:pt x="1" y="2"/>
                        <a:pt x="0" y="3"/>
                      </a:cubicBezTo>
                      <a:close/>
                      <a:moveTo>
                        <a:pt x="4" y="1"/>
                      </a:moveTo>
                      <a:cubicBezTo>
                        <a:pt x="5" y="1"/>
                        <a:pt x="6" y="2"/>
                        <a:pt x="6" y="3"/>
                      </a:cubicBezTo>
                      <a:cubicBezTo>
                        <a:pt x="7" y="3"/>
                        <a:pt x="7" y="5"/>
                        <a:pt x="7" y="7"/>
                      </a:cubicBezTo>
                      <a:cubicBezTo>
                        <a:pt x="7" y="10"/>
                        <a:pt x="7" y="11"/>
                        <a:pt x="6" y="12"/>
                      </a:cubicBezTo>
                      <a:cubicBezTo>
                        <a:pt x="6" y="13"/>
                        <a:pt x="5" y="13"/>
                        <a:pt x="4" y="13"/>
                      </a:cubicBezTo>
                      <a:cubicBezTo>
                        <a:pt x="4" y="13"/>
                        <a:pt x="3" y="13"/>
                        <a:pt x="2" y="12"/>
                      </a:cubicBezTo>
                      <a:cubicBezTo>
                        <a:pt x="2" y="11"/>
                        <a:pt x="1" y="10"/>
                        <a:pt x="1" y="7"/>
                      </a:cubicBezTo>
                      <a:cubicBezTo>
                        <a:pt x="1" y="5"/>
                        <a:pt x="2" y="3"/>
                        <a:pt x="2" y="2"/>
                      </a:cubicBezTo>
                      <a:cubicBezTo>
                        <a:pt x="3" y="2"/>
                        <a:pt x="4" y="1"/>
                        <a:pt x="4"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4" name="Freeform 162"/>
                <p:cNvSpPr>
                  <a:spLocks/>
                </p:cNvSpPr>
                <p:nvPr/>
              </p:nvSpPr>
              <p:spPr bwMode="auto">
                <a:xfrm>
                  <a:off x="19191784" y="2512664"/>
                  <a:ext cx="20264" cy="56738"/>
                </a:xfrm>
                <a:custGeom>
                  <a:avLst/>
                  <a:gdLst>
                    <a:gd name="T0" fmla="*/ 0 w 5"/>
                    <a:gd name="T1" fmla="*/ 4 h 14"/>
                    <a:gd name="T2" fmla="*/ 0 w 5"/>
                    <a:gd name="T3" fmla="*/ 5 h 14"/>
                    <a:gd name="T4" fmla="*/ 2 w 5"/>
                    <a:gd name="T5" fmla="*/ 4 h 14"/>
                    <a:gd name="T6" fmla="*/ 3 w 5"/>
                    <a:gd name="T7" fmla="*/ 3 h 14"/>
                    <a:gd name="T8" fmla="*/ 3 w 5"/>
                    <a:gd name="T9" fmla="*/ 14 h 14"/>
                    <a:gd name="T10" fmla="*/ 5 w 5"/>
                    <a:gd name="T11" fmla="*/ 14 h 14"/>
                    <a:gd name="T12" fmla="*/ 5 w 5"/>
                    <a:gd name="T13" fmla="*/ 0 h 14"/>
                    <a:gd name="T14" fmla="*/ 4 w 5"/>
                    <a:gd name="T15" fmla="*/ 0 h 14"/>
                    <a:gd name="T16" fmla="*/ 2 w 5"/>
                    <a:gd name="T17" fmla="*/ 2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5" name="Freeform 163"/>
                <p:cNvSpPr>
                  <a:spLocks noEditPoints="1"/>
                </p:cNvSpPr>
                <p:nvPr/>
              </p:nvSpPr>
              <p:spPr bwMode="auto">
                <a:xfrm>
                  <a:off x="19221166" y="2512664"/>
                  <a:ext cx="36475" cy="60791"/>
                </a:xfrm>
                <a:custGeom>
                  <a:avLst/>
                  <a:gdLst>
                    <a:gd name="T0" fmla="*/ 5 w 9"/>
                    <a:gd name="T1" fmla="*/ 15 h 15"/>
                    <a:gd name="T2" fmla="*/ 7 w 9"/>
                    <a:gd name="T3" fmla="*/ 14 h 15"/>
                    <a:gd name="T4" fmla="*/ 9 w 9"/>
                    <a:gd name="T5" fmla="*/ 11 h 15"/>
                    <a:gd name="T6" fmla="*/ 9 w 9"/>
                    <a:gd name="T7" fmla="*/ 7 h 15"/>
                    <a:gd name="T8" fmla="*/ 9 w 9"/>
                    <a:gd name="T9" fmla="*/ 4 h 15"/>
                    <a:gd name="T10" fmla="*/ 8 w 9"/>
                    <a:gd name="T11" fmla="*/ 2 h 15"/>
                    <a:gd name="T12" fmla="*/ 7 w 9"/>
                    <a:gd name="T13" fmla="*/ 0 h 15"/>
                    <a:gd name="T14" fmla="*/ 5 w 9"/>
                    <a:gd name="T15" fmla="*/ 0 h 15"/>
                    <a:gd name="T16" fmla="*/ 2 w 9"/>
                    <a:gd name="T17" fmla="*/ 1 h 15"/>
                    <a:gd name="T18" fmla="*/ 1 w 9"/>
                    <a:gd name="T19" fmla="*/ 3 h 15"/>
                    <a:gd name="T20" fmla="*/ 0 w 9"/>
                    <a:gd name="T21" fmla="*/ 7 h 15"/>
                    <a:gd name="T22" fmla="*/ 2 w 9"/>
                    <a:gd name="T23" fmla="*/ 13 h 15"/>
                    <a:gd name="T24" fmla="*/ 5 w 9"/>
                    <a:gd name="T25" fmla="*/ 15 h 15"/>
                    <a:gd name="T26" fmla="*/ 3 w 9"/>
                    <a:gd name="T27" fmla="*/ 2 h 15"/>
                    <a:gd name="T28" fmla="*/ 5 w 9"/>
                    <a:gd name="T29" fmla="*/ 1 h 15"/>
                    <a:gd name="T30" fmla="*/ 7 w 9"/>
                    <a:gd name="T31" fmla="*/ 3 h 15"/>
                    <a:gd name="T32" fmla="*/ 8 w 9"/>
                    <a:gd name="T33" fmla="*/ 7 h 15"/>
                    <a:gd name="T34" fmla="*/ 7 w 9"/>
                    <a:gd name="T35" fmla="*/ 12 h 15"/>
                    <a:gd name="T36" fmla="*/ 5 w 9"/>
                    <a:gd name="T37" fmla="*/ 13 h 15"/>
                    <a:gd name="T38" fmla="*/ 3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15"/>
                      </a:move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2" y="14"/>
                        <a:pt x="3" y="15"/>
                        <a:pt x="5" y="15"/>
                      </a:cubicBezTo>
                      <a:close/>
                      <a:moveTo>
                        <a:pt x="3" y="2"/>
                      </a:moveTo>
                      <a:cubicBezTo>
                        <a:pt x="3" y="2"/>
                        <a:pt x="4" y="1"/>
                        <a:pt x="5" y="1"/>
                      </a:cubicBezTo>
                      <a:cubicBezTo>
                        <a:pt x="6" y="1"/>
                        <a:pt x="6" y="2"/>
                        <a:pt x="7" y="3"/>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6" name="Freeform 164"/>
                <p:cNvSpPr>
                  <a:spLocks noEditPoints="1"/>
                </p:cNvSpPr>
                <p:nvPr/>
              </p:nvSpPr>
              <p:spPr bwMode="auto">
                <a:xfrm>
                  <a:off x="19273852" y="2536980"/>
                  <a:ext cx="41540" cy="57752"/>
                </a:xfrm>
                <a:custGeom>
                  <a:avLst/>
                  <a:gdLst>
                    <a:gd name="T0" fmla="*/ 5 w 10"/>
                    <a:gd name="T1" fmla="*/ 14 h 14"/>
                    <a:gd name="T2" fmla="*/ 8 w 10"/>
                    <a:gd name="T3" fmla="*/ 14 h 14"/>
                    <a:gd name="T4" fmla="*/ 9 w 10"/>
                    <a:gd name="T5" fmla="*/ 11 h 14"/>
                    <a:gd name="T6" fmla="*/ 10 w 10"/>
                    <a:gd name="T7" fmla="*/ 7 h 14"/>
                    <a:gd name="T8" fmla="*/ 9 w 10"/>
                    <a:gd name="T9" fmla="*/ 4 h 14"/>
                    <a:gd name="T10" fmla="*/ 8 w 10"/>
                    <a:gd name="T11" fmla="*/ 2 h 14"/>
                    <a:gd name="T12" fmla="*/ 7 w 10"/>
                    <a:gd name="T13" fmla="*/ 0 h 14"/>
                    <a:gd name="T14" fmla="*/ 5 w 10"/>
                    <a:gd name="T15" fmla="*/ 0 h 14"/>
                    <a:gd name="T16" fmla="*/ 2 w 10"/>
                    <a:gd name="T17" fmla="*/ 1 h 14"/>
                    <a:gd name="T18" fmla="*/ 1 w 10"/>
                    <a:gd name="T19" fmla="*/ 3 h 14"/>
                    <a:gd name="T20" fmla="*/ 0 w 10"/>
                    <a:gd name="T21" fmla="*/ 7 h 14"/>
                    <a:gd name="T22" fmla="*/ 2 w 10"/>
                    <a:gd name="T23" fmla="*/ 13 h 14"/>
                    <a:gd name="T24" fmla="*/ 5 w 10"/>
                    <a:gd name="T25" fmla="*/ 14 h 14"/>
                    <a:gd name="T26" fmla="*/ 3 w 10"/>
                    <a:gd name="T27" fmla="*/ 2 h 14"/>
                    <a:gd name="T28" fmla="*/ 5 w 10"/>
                    <a:gd name="T29" fmla="*/ 1 h 14"/>
                    <a:gd name="T30" fmla="*/ 7 w 10"/>
                    <a:gd name="T31" fmla="*/ 2 h 14"/>
                    <a:gd name="T32" fmla="*/ 8 w 10"/>
                    <a:gd name="T33" fmla="*/ 7 h 14"/>
                    <a:gd name="T34" fmla="*/ 7 w 10"/>
                    <a:gd name="T35" fmla="*/ 12 h 14"/>
                    <a:gd name="T36" fmla="*/ 5 w 10"/>
                    <a:gd name="T37" fmla="*/ 13 h 14"/>
                    <a:gd name="T38" fmla="*/ 3 w 10"/>
                    <a:gd name="T39" fmla="*/ 12 h 14"/>
                    <a:gd name="T40" fmla="*/ 2 w 10"/>
                    <a:gd name="T41" fmla="*/ 7 h 14"/>
                    <a:gd name="T42" fmla="*/ 3 w 10"/>
                    <a:gd name="T4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4">
                      <a:moveTo>
                        <a:pt x="5" y="14"/>
                      </a:moveTo>
                      <a:cubicBezTo>
                        <a:pt x="6" y="14"/>
                        <a:pt x="7" y="14"/>
                        <a:pt x="8" y="14"/>
                      </a:cubicBezTo>
                      <a:cubicBezTo>
                        <a:pt x="8" y="13"/>
                        <a:pt x="9" y="12"/>
                        <a:pt x="9" y="11"/>
                      </a:cubicBezTo>
                      <a:cubicBezTo>
                        <a:pt x="9" y="10"/>
                        <a:pt x="10" y="9"/>
                        <a:pt x="10" y="7"/>
                      </a:cubicBezTo>
                      <a:cubicBezTo>
                        <a:pt x="10" y="6"/>
                        <a:pt x="9"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5"/>
                        <a:pt x="0" y="7"/>
                      </a:cubicBezTo>
                      <a:cubicBezTo>
                        <a:pt x="0" y="10"/>
                        <a:pt x="1" y="12"/>
                        <a:pt x="2" y="13"/>
                      </a:cubicBezTo>
                      <a:cubicBezTo>
                        <a:pt x="2" y="14"/>
                        <a:pt x="4" y="14"/>
                        <a:pt x="5" y="14"/>
                      </a:cubicBezTo>
                      <a:close/>
                      <a:moveTo>
                        <a:pt x="3" y="2"/>
                      </a:moveTo>
                      <a:cubicBezTo>
                        <a:pt x="3" y="2"/>
                        <a:pt x="4" y="1"/>
                        <a:pt x="5" y="1"/>
                      </a:cubicBezTo>
                      <a:cubicBezTo>
                        <a:pt x="6" y="1"/>
                        <a:pt x="6" y="2"/>
                        <a:pt x="7" y="2"/>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7" name="Freeform 165"/>
                <p:cNvSpPr>
                  <a:spLocks/>
                </p:cNvSpPr>
                <p:nvPr/>
              </p:nvSpPr>
              <p:spPr bwMode="auto">
                <a:xfrm>
                  <a:off x="18954699" y="2610943"/>
                  <a:ext cx="20264" cy="57752"/>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3"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8" name="Freeform 166"/>
                <p:cNvSpPr>
                  <a:spLocks noEditPoints="1"/>
                </p:cNvSpPr>
                <p:nvPr/>
              </p:nvSpPr>
              <p:spPr bwMode="auto">
                <a:xfrm>
                  <a:off x="18983068" y="2610943"/>
                  <a:ext cx="36475" cy="61805"/>
                </a:xfrm>
                <a:custGeom>
                  <a:avLst/>
                  <a:gdLst>
                    <a:gd name="T0" fmla="*/ 2 w 9"/>
                    <a:gd name="T1" fmla="*/ 1 h 15"/>
                    <a:gd name="T2" fmla="*/ 1 w 9"/>
                    <a:gd name="T3" fmla="*/ 3 h 15"/>
                    <a:gd name="T4" fmla="*/ 0 w 9"/>
                    <a:gd name="T5" fmla="*/ 7 h 15"/>
                    <a:gd name="T6" fmla="*/ 1 w 9"/>
                    <a:gd name="T7" fmla="*/ 13 h 15"/>
                    <a:gd name="T8" fmla="*/ 5 w 9"/>
                    <a:gd name="T9" fmla="*/ 15 h 15"/>
                    <a:gd name="T10" fmla="*/ 7 w 9"/>
                    <a:gd name="T11" fmla="*/ 14 h 15"/>
                    <a:gd name="T12" fmla="*/ 9 w 9"/>
                    <a:gd name="T13" fmla="*/ 11 h 15"/>
                    <a:gd name="T14" fmla="*/ 9 w 9"/>
                    <a:gd name="T15" fmla="*/ 7 h 15"/>
                    <a:gd name="T16" fmla="*/ 9 w 9"/>
                    <a:gd name="T17" fmla="*/ 4 h 15"/>
                    <a:gd name="T18" fmla="*/ 8 w 9"/>
                    <a:gd name="T19" fmla="*/ 2 h 15"/>
                    <a:gd name="T20" fmla="*/ 7 w 9"/>
                    <a:gd name="T21" fmla="*/ 0 h 15"/>
                    <a:gd name="T22" fmla="*/ 5 w 9"/>
                    <a:gd name="T23" fmla="*/ 0 h 15"/>
                    <a:gd name="T24" fmla="*/ 2 w 9"/>
                    <a:gd name="T25" fmla="*/ 1 h 15"/>
                    <a:gd name="T26" fmla="*/ 7 w 9"/>
                    <a:gd name="T27" fmla="*/ 3 h 15"/>
                    <a:gd name="T28" fmla="*/ 8 w 9"/>
                    <a:gd name="T29" fmla="*/ 7 h 15"/>
                    <a:gd name="T30" fmla="*/ 7 w 9"/>
                    <a:gd name="T31" fmla="*/ 12 h 15"/>
                    <a:gd name="T32" fmla="*/ 5 w 9"/>
                    <a:gd name="T33" fmla="*/ 13 h 15"/>
                    <a:gd name="T34" fmla="*/ 3 w 9"/>
                    <a:gd name="T35" fmla="*/ 12 h 15"/>
                    <a:gd name="T36" fmla="*/ 2 w 9"/>
                    <a:gd name="T37" fmla="*/ 7 h 15"/>
                    <a:gd name="T38" fmla="*/ 3 w 9"/>
                    <a:gd name="T39" fmla="*/ 2 h 15"/>
                    <a:gd name="T40" fmla="*/ 5 w 9"/>
                    <a:gd name="T41" fmla="*/ 1 h 15"/>
                    <a:gd name="T42" fmla="*/ 7 w 9"/>
                    <a:gd name="T4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2" y="1"/>
                      </a:moveTo>
                      <a:cubicBezTo>
                        <a:pt x="1" y="1"/>
                        <a:pt x="1" y="2"/>
                        <a:pt x="1" y="3"/>
                      </a:cubicBezTo>
                      <a:cubicBezTo>
                        <a:pt x="0" y="4"/>
                        <a:pt x="0" y="6"/>
                        <a:pt x="0" y="7"/>
                      </a:cubicBez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5" y="0"/>
                        <a:pt x="5" y="0"/>
                      </a:cubicBezTo>
                      <a:cubicBezTo>
                        <a:pt x="4" y="0"/>
                        <a:pt x="3" y="0"/>
                        <a:pt x="2" y="1"/>
                      </a:cubicBezTo>
                      <a:close/>
                      <a:moveTo>
                        <a:pt x="7" y="3"/>
                      </a:move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49" name="Freeform 167"/>
                <p:cNvSpPr>
                  <a:spLocks/>
                </p:cNvSpPr>
                <p:nvPr/>
              </p:nvSpPr>
              <p:spPr bwMode="auto">
                <a:xfrm>
                  <a:off x="19023595" y="2610943"/>
                  <a:ext cx="21277" cy="57752"/>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0" name="Freeform 168"/>
                <p:cNvSpPr>
                  <a:spLocks/>
                </p:cNvSpPr>
                <p:nvPr/>
              </p:nvSpPr>
              <p:spPr bwMode="auto">
                <a:xfrm>
                  <a:off x="19052977" y="2610943"/>
                  <a:ext cx="24316" cy="57752"/>
                </a:xfrm>
                <a:custGeom>
                  <a:avLst/>
                  <a:gdLst>
                    <a:gd name="T0" fmla="*/ 3 w 6"/>
                    <a:gd name="T1" fmla="*/ 2 h 14"/>
                    <a:gd name="T2" fmla="*/ 0 w 6"/>
                    <a:gd name="T3" fmla="*/ 4 h 14"/>
                    <a:gd name="T4" fmla="*/ 0 w 6"/>
                    <a:gd name="T5" fmla="*/ 5 h 14"/>
                    <a:gd name="T6" fmla="*/ 2 w 6"/>
                    <a:gd name="T7" fmla="*/ 4 h 14"/>
                    <a:gd name="T8" fmla="*/ 4 w 6"/>
                    <a:gd name="T9" fmla="*/ 3 h 14"/>
                    <a:gd name="T10" fmla="*/ 4 w 6"/>
                    <a:gd name="T11" fmla="*/ 14 h 14"/>
                    <a:gd name="T12" fmla="*/ 6 w 6"/>
                    <a:gd name="T13" fmla="*/ 14 h 14"/>
                    <a:gd name="T14" fmla="*/ 6 w 6"/>
                    <a:gd name="T15" fmla="*/ 0 h 14"/>
                    <a:gd name="T16" fmla="*/ 4 w 6"/>
                    <a:gd name="T17" fmla="*/ 0 h 14"/>
                    <a:gd name="T18" fmla="*/ 3 w 6"/>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3" y="2"/>
                      </a:moveTo>
                      <a:cubicBezTo>
                        <a:pt x="2" y="3"/>
                        <a:pt x="1" y="3"/>
                        <a:pt x="0" y="4"/>
                      </a:cubicBezTo>
                      <a:cubicBezTo>
                        <a:pt x="0" y="5"/>
                        <a:pt x="0" y="5"/>
                        <a:pt x="0" y="5"/>
                      </a:cubicBezTo>
                      <a:cubicBezTo>
                        <a:pt x="1" y="5"/>
                        <a:pt x="2" y="5"/>
                        <a:pt x="2" y="4"/>
                      </a:cubicBezTo>
                      <a:cubicBezTo>
                        <a:pt x="3" y="4"/>
                        <a:pt x="3" y="4"/>
                        <a:pt x="4" y="3"/>
                      </a:cubicBez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1" name="Freeform 169"/>
                <p:cNvSpPr>
                  <a:spLocks noEditPoints="1"/>
                </p:cNvSpPr>
                <p:nvPr/>
              </p:nvSpPr>
              <p:spPr bwMode="auto">
                <a:xfrm>
                  <a:off x="19085399" y="2610943"/>
                  <a:ext cx="36475" cy="61805"/>
                </a:xfrm>
                <a:custGeom>
                  <a:avLst/>
                  <a:gdLst>
                    <a:gd name="T0" fmla="*/ 8 w 9"/>
                    <a:gd name="T1" fmla="*/ 2 h 15"/>
                    <a:gd name="T2" fmla="*/ 6 w 9"/>
                    <a:gd name="T3" fmla="*/ 0 h 15"/>
                    <a:gd name="T4" fmla="*/ 4 w 9"/>
                    <a:gd name="T5" fmla="*/ 0 h 15"/>
                    <a:gd name="T6" fmla="*/ 2 w 9"/>
                    <a:gd name="T7" fmla="*/ 1 h 15"/>
                    <a:gd name="T8" fmla="*/ 0 w 9"/>
                    <a:gd name="T9" fmla="*/ 3 h 15"/>
                    <a:gd name="T10" fmla="*/ 0 w 9"/>
                    <a:gd name="T11" fmla="*/ 7 h 15"/>
                    <a:gd name="T12" fmla="*/ 1 w 9"/>
                    <a:gd name="T13" fmla="*/ 13 h 15"/>
                    <a:gd name="T14" fmla="*/ 4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6 w 9"/>
                    <a:gd name="T27" fmla="*/ 12 h 15"/>
                    <a:gd name="T28" fmla="*/ 4 w 9"/>
                    <a:gd name="T29" fmla="*/ 13 h 15"/>
                    <a:gd name="T30" fmla="*/ 2 w 9"/>
                    <a:gd name="T31" fmla="*/ 12 h 15"/>
                    <a:gd name="T32" fmla="*/ 2 w 9"/>
                    <a:gd name="T33" fmla="*/ 7 h 15"/>
                    <a:gd name="T34" fmla="*/ 2 w 9"/>
                    <a:gd name="T35" fmla="*/ 2 h 15"/>
                    <a:gd name="T36" fmla="*/ 4 w 9"/>
                    <a:gd name="T37" fmla="*/ 1 h 15"/>
                    <a:gd name="T38" fmla="*/ 6 w 9"/>
                    <a:gd name="T39" fmla="*/ 3 h 15"/>
                    <a:gd name="T40" fmla="*/ 7 w 9"/>
                    <a:gd name="T41" fmla="*/ 7 h 15"/>
                    <a:gd name="T42" fmla="*/ 6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7" y="1"/>
                        <a:pt x="7" y="1"/>
                        <a:pt x="6" y="0"/>
                      </a:cubicBezTo>
                      <a:cubicBezTo>
                        <a:pt x="6" y="0"/>
                        <a:pt x="5" y="0"/>
                        <a:pt x="4" y="0"/>
                      </a:cubicBezTo>
                      <a:cubicBezTo>
                        <a:pt x="3" y="0"/>
                        <a:pt x="2" y="0"/>
                        <a:pt x="2" y="1"/>
                      </a:cubicBez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9" y="11"/>
                      </a:cubicBezTo>
                      <a:cubicBezTo>
                        <a:pt x="9" y="10"/>
                        <a:pt x="9" y="9"/>
                        <a:pt x="9" y="7"/>
                      </a:cubicBezTo>
                      <a:cubicBezTo>
                        <a:pt x="9" y="6"/>
                        <a:pt x="9" y="5"/>
                        <a:pt x="9" y="4"/>
                      </a:cubicBezTo>
                      <a:cubicBezTo>
                        <a:pt x="9" y="3"/>
                        <a:pt x="8" y="2"/>
                        <a:pt x="8" y="2"/>
                      </a:cubicBezTo>
                      <a:close/>
                      <a:moveTo>
                        <a:pt x="6" y="12"/>
                      </a:moveTo>
                      <a:cubicBezTo>
                        <a:pt x="6" y="13"/>
                        <a:pt x="5" y="13"/>
                        <a:pt x="4" y="13"/>
                      </a:cubicBezTo>
                      <a:cubicBezTo>
                        <a:pt x="4" y="13"/>
                        <a:pt x="3" y="13"/>
                        <a:pt x="2" y="12"/>
                      </a:cubicBezTo>
                      <a:cubicBezTo>
                        <a:pt x="2" y="11"/>
                        <a:pt x="2" y="10"/>
                        <a:pt x="2" y="7"/>
                      </a:cubicBezTo>
                      <a:cubicBezTo>
                        <a:pt x="2" y="5"/>
                        <a:pt x="2" y="3"/>
                        <a:pt x="2" y="2"/>
                      </a:cubicBezTo>
                      <a:cubicBezTo>
                        <a:pt x="3" y="2"/>
                        <a:pt x="4" y="1"/>
                        <a:pt x="4" y="1"/>
                      </a:cubicBezTo>
                      <a:cubicBezTo>
                        <a:pt x="5" y="1"/>
                        <a:pt x="6" y="2"/>
                        <a:pt x="6" y="3"/>
                      </a:cubicBezTo>
                      <a:cubicBezTo>
                        <a:pt x="7" y="3"/>
                        <a:pt x="7" y="5"/>
                        <a:pt x="7" y="7"/>
                      </a:cubicBezTo>
                      <a:cubicBezTo>
                        <a:pt x="7" y="10"/>
                        <a:pt x="7" y="11"/>
                        <a:pt x="6"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2" name="Freeform 170"/>
                <p:cNvSpPr>
                  <a:spLocks/>
                </p:cNvSpPr>
                <p:nvPr/>
              </p:nvSpPr>
              <p:spPr bwMode="auto">
                <a:xfrm>
                  <a:off x="19126940" y="2610943"/>
                  <a:ext cx="20264" cy="57752"/>
                </a:xfrm>
                <a:custGeom>
                  <a:avLst/>
                  <a:gdLst>
                    <a:gd name="T0" fmla="*/ 2 w 5"/>
                    <a:gd name="T1" fmla="*/ 2 h 14"/>
                    <a:gd name="T2" fmla="*/ 0 w 5"/>
                    <a:gd name="T3" fmla="*/ 4 h 14"/>
                    <a:gd name="T4" fmla="*/ 0 w 5"/>
                    <a:gd name="T5" fmla="*/ 5 h 14"/>
                    <a:gd name="T6" fmla="*/ 2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3" name="Freeform 171"/>
                <p:cNvSpPr>
                  <a:spLocks noEditPoints="1"/>
                </p:cNvSpPr>
                <p:nvPr/>
              </p:nvSpPr>
              <p:spPr bwMode="auto">
                <a:xfrm>
                  <a:off x="19155310" y="2610943"/>
                  <a:ext cx="40527" cy="61805"/>
                </a:xfrm>
                <a:custGeom>
                  <a:avLst/>
                  <a:gdLst>
                    <a:gd name="T0" fmla="*/ 8 w 10"/>
                    <a:gd name="T1" fmla="*/ 2 h 15"/>
                    <a:gd name="T2" fmla="*/ 7 w 10"/>
                    <a:gd name="T3" fmla="*/ 0 h 15"/>
                    <a:gd name="T4" fmla="*/ 5 w 10"/>
                    <a:gd name="T5" fmla="*/ 0 h 15"/>
                    <a:gd name="T6" fmla="*/ 2 w 10"/>
                    <a:gd name="T7" fmla="*/ 1 h 15"/>
                    <a:gd name="T8" fmla="*/ 1 w 10"/>
                    <a:gd name="T9" fmla="*/ 3 h 15"/>
                    <a:gd name="T10" fmla="*/ 0 w 10"/>
                    <a:gd name="T11" fmla="*/ 7 h 15"/>
                    <a:gd name="T12" fmla="*/ 2 w 10"/>
                    <a:gd name="T13" fmla="*/ 13 h 15"/>
                    <a:gd name="T14" fmla="*/ 5 w 10"/>
                    <a:gd name="T15" fmla="*/ 15 h 15"/>
                    <a:gd name="T16" fmla="*/ 7 w 10"/>
                    <a:gd name="T17" fmla="*/ 14 h 15"/>
                    <a:gd name="T18" fmla="*/ 9 w 10"/>
                    <a:gd name="T19" fmla="*/ 11 h 15"/>
                    <a:gd name="T20" fmla="*/ 10 w 10"/>
                    <a:gd name="T21" fmla="*/ 7 h 15"/>
                    <a:gd name="T22" fmla="*/ 9 w 10"/>
                    <a:gd name="T23" fmla="*/ 4 h 15"/>
                    <a:gd name="T24" fmla="*/ 8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8" y="2"/>
                      </a:moveTo>
                      <a:cubicBezTo>
                        <a:pt x="8" y="1"/>
                        <a:pt x="7"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2"/>
                        <a:pt x="9" y="11"/>
                      </a:cubicBezTo>
                      <a:cubicBezTo>
                        <a:pt x="9" y="10"/>
                        <a:pt x="10" y="9"/>
                        <a:pt x="10" y="7"/>
                      </a:cubicBezTo>
                      <a:cubicBezTo>
                        <a:pt x="10" y="6"/>
                        <a:pt x="9" y="5"/>
                        <a:pt x="9" y="4"/>
                      </a:cubicBezTo>
                      <a:cubicBezTo>
                        <a:pt x="9" y="3"/>
                        <a:pt x="9" y="2"/>
                        <a:pt x="8" y="2"/>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4" name="Freeform 172"/>
                <p:cNvSpPr>
                  <a:spLocks/>
                </p:cNvSpPr>
                <p:nvPr/>
              </p:nvSpPr>
              <p:spPr bwMode="auto">
                <a:xfrm>
                  <a:off x="19195837" y="2610943"/>
                  <a:ext cx="25329" cy="57752"/>
                </a:xfrm>
                <a:custGeom>
                  <a:avLst/>
                  <a:gdLst>
                    <a:gd name="T0" fmla="*/ 0 w 6"/>
                    <a:gd name="T1" fmla="*/ 4 h 14"/>
                    <a:gd name="T2" fmla="*/ 0 w 6"/>
                    <a:gd name="T3" fmla="*/ 5 h 14"/>
                    <a:gd name="T4" fmla="*/ 2 w 6"/>
                    <a:gd name="T5" fmla="*/ 4 h 14"/>
                    <a:gd name="T6" fmla="*/ 4 w 6"/>
                    <a:gd name="T7" fmla="*/ 3 h 14"/>
                    <a:gd name="T8" fmla="*/ 4 w 6"/>
                    <a:gd name="T9" fmla="*/ 14 h 14"/>
                    <a:gd name="T10" fmla="*/ 6 w 6"/>
                    <a:gd name="T11" fmla="*/ 14 h 14"/>
                    <a:gd name="T12" fmla="*/ 6 w 6"/>
                    <a:gd name="T13" fmla="*/ 0 h 14"/>
                    <a:gd name="T14" fmla="*/ 4 w 6"/>
                    <a:gd name="T15" fmla="*/ 0 h 14"/>
                    <a:gd name="T16" fmla="*/ 3 w 6"/>
                    <a:gd name="T17" fmla="*/ 2 h 14"/>
                    <a:gd name="T18" fmla="*/ 0 w 6"/>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0" y="4"/>
                      </a:moveTo>
                      <a:cubicBezTo>
                        <a:pt x="0" y="5"/>
                        <a:pt x="0" y="5"/>
                        <a:pt x="0" y="5"/>
                      </a:cubicBezTo>
                      <a:cubicBezTo>
                        <a:pt x="1" y="5"/>
                        <a:pt x="1" y="5"/>
                        <a:pt x="2" y="4"/>
                      </a:cubicBezTo>
                      <a:cubicBezTo>
                        <a:pt x="3" y="4"/>
                        <a:pt x="3" y="4"/>
                        <a:pt x="4" y="3"/>
                      </a:cubicBez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ubicBezTo>
                        <a:pt x="2"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5" name="Freeform 173"/>
                <p:cNvSpPr>
                  <a:spLocks noEditPoints="1"/>
                </p:cNvSpPr>
                <p:nvPr/>
              </p:nvSpPr>
              <p:spPr bwMode="auto">
                <a:xfrm>
                  <a:off x="19229272" y="2610943"/>
                  <a:ext cx="36475" cy="61805"/>
                </a:xfrm>
                <a:custGeom>
                  <a:avLst/>
                  <a:gdLst>
                    <a:gd name="T0" fmla="*/ 4 w 9"/>
                    <a:gd name="T1" fmla="*/ 0 h 15"/>
                    <a:gd name="T2" fmla="*/ 2 w 9"/>
                    <a:gd name="T3" fmla="*/ 1 h 15"/>
                    <a:gd name="T4" fmla="*/ 0 w 9"/>
                    <a:gd name="T5" fmla="*/ 3 h 15"/>
                    <a:gd name="T6" fmla="*/ 0 w 9"/>
                    <a:gd name="T7" fmla="*/ 7 h 15"/>
                    <a:gd name="T8" fmla="*/ 1 w 9"/>
                    <a:gd name="T9" fmla="*/ 13 h 15"/>
                    <a:gd name="T10" fmla="*/ 4 w 9"/>
                    <a:gd name="T11" fmla="*/ 15 h 15"/>
                    <a:gd name="T12" fmla="*/ 7 w 9"/>
                    <a:gd name="T13" fmla="*/ 14 h 15"/>
                    <a:gd name="T14" fmla="*/ 8 w 9"/>
                    <a:gd name="T15" fmla="*/ 11 h 15"/>
                    <a:gd name="T16" fmla="*/ 9 w 9"/>
                    <a:gd name="T17" fmla="*/ 7 h 15"/>
                    <a:gd name="T18" fmla="*/ 9 w 9"/>
                    <a:gd name="T19" fmla="*/ 4 h 15"/>
                    <a:gd name="T20" fmla="*/ 8 w 9"/>
                    <a:gd name="T21" fmla="*/ 2 h 15"/>
                    <a:gd name="T22" fmla="*/ 6 w 9"/>
                    <a:gd name="T23" fmla="*/ 0 h 15"/>
                    <a:gd name="T24" fmla="*/ 4 w 9"/>
                    <a:gd name="T25" fmla="*/ 0 h 15"/>
                    <a:gd name="T26" fmla="*/ 7 w 9"/>
                    <a:gd name="T27" fmla="*/ 7 h 15"/>
                    <a:gd name="T28" fmla="*/ 6 w 9"/>
                    <a:gd name="T29" fmla="*/ 12 h 15"/>
                    <a:gd name="T30" fmla="*/ 4 w 9"/>
                    <a:gd name="T31" fmla="*/ 13 h 15"/>
                    <a:gd name="T32" fmla="*/ 2 w 9"/>
                    <a:gd name="T33" fmla="*/ 12 h 15"/>
                    <a:gd name="T34" fmla="*/ 1 w 9"/>
                    <a:gd name="T35" fmla="*/ 7 h 15"/>
                    <a:gd name="T36" fmla="*/ 2 w 9"/>
                    <a:gd name="T37" fmla="*/ 2 h 15"/>
                    <a:gd name="T38" fmla="*/ 4 w 9"/>
                    <a:gd name="T39" fmla="*/ 1 h 15"/>
                    <a:gd name="T40" fmla="*/ 6 w 9"/>
                    <a:gd name="T41" fmla="*/ 3 h 15"/>
                    <a:gd name="T42" fmla="*/ 7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4" y="0"/>
                      </a:moveTo>
                      <a:cubicBezTo>
                        <a:pt x="3" y="0"/>
                        <a:pt x="2" y="0"/>
                        <a:pt x="2" y="1"/>
                      </a:cubicBezTo>
                      <a:cubicBezTo>
                        <a:pt x="1" y="1"/>
                        <a:pt x="0"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ubicBezTo>
                        <a:pt x="9" y="6"/>
                        <a:pt x="9" y="5"/>
                        <a:pt x="9" y="4"/>
                      </a:cubicBezTo>
                      <a:cubicBezTo>
                        <a:pt x="8" y="3"/>
                        <a:pt x="8" y="2"/>
                        <a:pt x="8" y="2"/>
                      </a:cubicBezTo>
                      <a:cubicBezTo>
                        <a:pt x="7" y="1"/>
                        <a:pt x="7" y="1"/>
                        <a:pt x="6" y="0"/>
                      </a:cubicBezTo>
                      <a:cubicBezTo>
                        <a:pt x="6" y="0"/>
                        <a:pt x="5" y="0"/>
                        <a:pt x="4" y="0"/>
                      </a:cubicBezTo>
                      <a:close/>
                      <a:moveTo>
                        <a:pt x="7" y="7"/>
                      </a:moveTo>
                      <a:cubicBezTo>
                        <a:pt x="7" y="10"/>
                        <a:pt x="7" y="11"/>
                        <a:pt x="6" y="12"/>
                      </a:cubicBezTo>
                      <a:cubicBezTo>
                        <a:pt x="6" y="13"/>
                        <a:pt x="5" y="13"/>
                        <a:pt x="4" y="13"/>
                      </a:cubicBezTo>
                      <a:cubicBezTo>
                        <a:pt x="3" y="13"/>
                        <a:pt x="3" y="13"/>
                        <a:pt x="2" y="12"/>
                      </a:cubicBezTo>
                      <a:cubicBezTo>
                        <a:pt x="2" y="11"/>
                        <a:pt x="1" y="10"/>
                        <a:pt x="1" y="7"/>
                      </a:cubicBezTo>
                      <a:cubicBezTo>
                        <a:pt x="1" y="5"/>
                        <a:pt x="2" y="3"/>
                        <a:pt x="2" y="2"/>
                      </a:cubicBezTo>
                      <a:cubicBezTo>
                        <a:pt x="3" y="2"/>
                        <a:pt x="3" y="1"/>
                        <a:pt x="4" y="1"/>
                      </a:cubicBezTo>
                      <a:cubicBezTo>
                        <a:pt x="5" y="1"/>
                        <a:pt x="6" y="2"/>
                        <a:pt x="6" y="3"/>
                      </a:cubicBezTo>
                      <a:cubicBezTo>
                        <a:pt x="7" y="3"/>
                        <a:pt x="7" y="5"/>
                        <a:pt x="7"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6" name="Freeform 174"/>
                <p:cNvSpPr>
                  <a:spLocks/>
                </p:cNvSpPr>
                <p:nvPr/>
              </p:nvSpPr>
              <p:spPr bwMode="auto">
                <a:xfrm>
                  <a:off x="19269799" y="2610943"/>
                  <a:ext cx="20264" cy="57752"/>
                </a:xfrm>
                <a:custGeom>
                  <a:avLst/>
                  <a:gdLst>
                    <a:gd name="T0" fmla="*/ 3 w 5"/>
                    <a:gd name="T1" fmla="*/ 3 h 14"/>
                    <a:gd name="T2" fmla="*/ 3 w 5"/>
                    <a:gd name="T3" fmla="*/ 14 h 14"/>
                    <a:gd name="T4" fmla="*/ 5 w 5"/>
                    <a:gd name="T5" fmla="*/ 14 h 14"/>
                    <a:gd name="T6" fmla="*/ 5 w 5"/>
                    <a:gd name="T7" fmla="*/ 0 h 14"/>
                    <a:gd name="T8" fmla="*/ 4 w 5"/>
                    <a:gd name="T9" fmla="*/ 0 h 14"/>
                    <a:gd name="T10" fmla="*/ 2 w 5"/>
                    <a:gd name="T11" fmla="*/ 2 h 14"/>
                    <a:gd name="T12" fmla="*/ 0 w 5"/>
                    <a:gd name="T13" fmla="*/ 4 h 14"/>
                    <a:gd name="T14" fmla="*/ 0 w 5"/>
                    <a:gd name="T15" fmla="*/ 5 h 14"/>
                    <a:gd name="T16" fmla="*/ 2 w 5"/>
                    <a:gd name="T17" fmla="*/ 4 h 14"/>
                    <a:gd name="T18" fmla="*/ 3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3"/>
                      </a:move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7" name="Freeform 175"/>
                <p:cNvSpPr>
                  <a:spLocks noEditPoints="1"/>
                </p:cNvSpPr>
                <p:nvPr/>
              </p:nvSpPr>
              <p:spPr bwMode="auto">
                <a:xfrm>
                  <a:off x="19298169" y="2610943"/>
                  <a:ext cx="37488" cy="61805"/>
                </a:xfrm>
                <a:custGeom>
                  <a:avLst/>
                  <a:gdLst>
                    <a:gd name="T0" fmla="*/ 1 w 9"/>
                    <a:gd name="T1" fmla="*/ 3 h 15"/>
                    <a:gd name="T2" fmla="*/ 0 w 9"/>
                    <a:gd name="T3" fmla="*/ 7 h 15"/>
                    <a:gd name="T4" fmla="*/ 1 w 9"/>
                    <a:gd name="T5" fmla="*/ 13 h 15"/>
                    <a:gd name="T6" fmla="*/ 5 w 9"/>
                    <a:gd name="T7" fmla="*/ 15 h 15"/>
                    <a:gd name="T8" fmla="*/ 7 w 9"/>
                    <a:gd name="T9" fmla="*/ 14 h 15"/>
                    <a:gd name="T10" fmla="*/ 9 w 9"/>
                    <a:gd name="T11" fmla="*/ 11 h 15"/>
                    <a:gd name="T12" fmla="*/ 9 w 9"/>
                    <a:gd name="T13" fmla="*/ 7 h 15"/>
                    <a:gd name="T14" fmla="*/ 9 w 9"/>
                    <a:gd name="T15" fmla="*/ 4 h 15"/>
                    <a:gd name="T16" fmla="*/ 8 w 9"/>
                    <a:gd name="T17" fmla="*/ 2 h 15"/>
                    <a:gd name="T18" fmla="*/ 7 w 9"/>
                    <a:gd name="T19" fmla="*/ 0 h 15"/>
                    <a:gd name="T20" fmla="*/ 5 w 9"/>
                    <a:gd name="T21" fmla="*/ 0 h 15"/>
                    <a:gd name="T22" fmla="*/ 2 w 9"/>
                    <a:gd name="T23" fmla="*/ 1 h 15"/>
                    <a:gd name="T24" fmla="*/ 1 w 9"/>
                    <a:gd name="T25" fmla="*/ 3 h 15"/>
                    <a:gd name="T26" fmla="*/ 5 w 9"/>
                    <a:gd name="T27" fmla="*/ 1 h 15"/>
                    <a:gd name="T28" fmla="*/ 7 w 9"/>
                    <a:gd name="T29" fmla="*/ 3 h 15"/>
                    <a:gd name="T30" fmla="*/ 8 w 9"/>
                    <a:gd name="T31" fmla="*/ 7 h 15"/>
                    <a:gd name="T32" fmla="*/ 7 w 9"/>
                    <a:gd name="T33" fmla="*/ 12 h 15"/>
                    <a:gd name="T34" fmla="*/ 5 w 9"/>
                    <a:gd name="T35" fmla="*/ 13 h 15"/>
                    <a:gd name="T36" fmla="*/ 3 w 9"/>
                    <a:gd name="T37" fmla="*/ 12 h 15"/>
                    <a:gd name="T38" fmla="*/ 2 w 9"/>
                    <a:gd name="T39" fmla="*/ 7 h 15"/>
                    <a:gd name="T40" fmla="*/ 3 w 9"/>
                    <a:gd name="T41" fmla="*/ 2 h 15"/>
                    <a:gd name="T42" fmla="*/ 5 w 9"/>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1" y="3"/>
                      </a:moveTo>
                      <a:cubicBezTo>
                        <a:pt x="0" y="4"/>
                        <a:pt x="0" y="6"/>
                        <a:pt x="0" y="7"/>
                      </a:cubicBez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5" y="0"/>
                        <a:pt x="5" y="0"/>
                      </a:cubicBezTo>
                      <a:cubicBezTo>
                        <a:pt x="4" y="0"/>
                        <a:pt x="3" y="0"/>
                        <a:pt x="2" y="1"/>
                      </a:cubicBezTo>
                      <a:cubicBezTo>
                        <a:pt x="1" y="1"/>
                        <a:pt x="1" y="2"/>
                        <a:pt x="1" y="3"/>
                      </a:cubicBezTo>
                      <a:close/>
                      <a:moveTo>
                        <a:pt x="5" y="1"/>
                      </a:moveTo>
                      <a:cubicBezTo>
                        <a:pt x="6" y="1"/>
                        <a:pt x="6" y="2"/>
                        <a:pt x="7" y="3"/>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8" name="Freeform 176"/>
                <p:cNvSpPr>
                  <a:spLocks/>
                </p:cNvSpPr>
                <p:nvPr/>
              </p:nvSpPr>
              <p:spPr bwMode="auto">
                <a:xfrm>
                  <a:off x="19339710" y="2610943"/>
                  <a:ext cx="20264" cy="57752"/>
                </a:xfrm>
                <a:custGeom>
                  <a:avLst/>
                  <a:gdLst>
                    <a:gd name="T0" fmla="*/ 4 w 5"/>
                    <a:gd name="T1" fmla="*/ 3 h 14"/>
                    <a:gd name="T2" fmla="*/ 4 w 5"/>
                    <a:gd name="T3" fmla="*/ 14 h 14"/>
                    <a:gd name="T4" fmla="*/ 5 w 5"/>
                    <a:gd name="T5" fmla="*/ 14 h 14"/>
                    <a:gd name="T6" fmla="*/ 5 w 5"/>
                    <a:gd name="T7" fmla="*/ 0 h 14"/>
                    <a:gd name="T8" fmla="*/ 4 w 5"/>
                    <a:gd name="T9" fmla="*/ 0 h 14"/>
                    <a:gd name="T10" fmla="*/ 3 w 5"/>
                    <a:gd name="T11" fmla="*/ 2 h 14"/>
                    <a:gd name="T12" fmla="*/ 0 w 5"/>
                    <a:gd name="T13" fmla="*/ 4 h 14"/>
                    <a:gd name="T14" fmla="*/ 0 w 5"/>
                    <a:gd name="T15" fmla="*/ 5 h 14"/>
                    <a:gd name="T16" fmla="*/ 2 w 5"/>
                    <a:gd name="T17" fmla="*/ 4 h 14"/>
                    <a:gd name="T18" fmla="*/ 4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3"/>
                      </a:move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59" name="Freeform 177"/>
                <p:cNvSpPr>
                  <a:spLocks/>
                </p:cNvSpPr>
                <p:nvPr/>
              </p:nvSpPr>
              <p:spPr bwMode="auto">
                <a:xfrm>
                  <a:off x="19421778" y="2709222"/>
                  <a:ext cx="20264" cy="57752"/>
                </a:xfrm>
                <a:custGeom>
                  <a:avLst/>
                  <a:gdLst>
                    <a:gd name="T0" fmla="*/ 3 w 5"/>
                    <a:gd name="T1" fmla="*/ 3 h 14"/>
                    <a:gd name="T2" fmla="*/ 3 w 5"/>
                    <a:gd name="T3" fmla="*/ 14 h 14"/>
                    <a:gd name="T4" fmla="*/ 5 w 5"/>
                    <a:gd name="T5" fmla="*/ 14 h 14"/>
                    <a:gd name="T6" fmla="*/ 5 w 5"/>
                    <a:gd name="T7" fmla="*/ 0 h 14"/>
                    <a:gd name="T8" fmla="*/ 4 w 5"/>
                    <a:gd name="T9" fmla="*/ 0 h 14"/>
                    <a:gd name="T10" fmla="*/ 2 w 5"/>
                    <a:gd name="T11" fmla="*/ 2 h 14"/>
                    <a:gd name="T12" fmla="*/ 0 w 5"/>
                    <a:gd name="T13" fmla="*/ 4 h 14"/>
                    <a:gd name="T14" fmla="*/ 0 w 5"/>
                    <a:gd name="T15" fmla="*/ 5 h 14"/>
                    <a:gd name="T16" fmla="*/ 1 w 5"/>
                    <a:gd name="T17" fmla="*/ 4 h 14"/>
                    <a:gd name="T18" fmla="*/ 3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3"/>
                      </a:move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ubicBezTo>
                        <a:pt x="1" y="3"/>
                        <a:pt x="1" y="3"/>
                        <a:pt x="0" y="4"/>
                      </a:cubicBezTo>
                      <a:cubicBezTo>
                        <a:pt x="0" y="5"/>
                        <a:pt x="0" y="5"/>
                        <a:pt x="0" y="5"/>
                      </a:cubicBezTo>
                      <a:cubicBezTo>
                        <a:pt x="0" y="5"/>
                        <a:pt x="1" y="5"/>
                        <a:pt x="1" y="4"/>
                      </a:cubicBezTo>
                      <a:cubicBezTo>
                        <a:pt x="2" y="4"/>
                        <a:pt x="3" y="4"/>
                        <a:pt x="3"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0" name="Freeform 178"/>
                <p:cNvSpPr>
                  <a:spLocks/>
                </p:cNvSpPr>
                <p:nvPr/>
              </p:nvSpPr>
              <p:spPr bwMode="auto">
                <a:xfrm>
                  <a:off x="19442041" y="2808514"/>
                  <a:ext cx="20264" cy="56738"/>
                </a:xfrm>
                <a:custGeom>
                  <a:avLst/>
                  <a:gdLst>
                    <a:gd name="T0" fmla="*/ 4 w 5"/>
                    <a:gd name="T1" fmla="*/ 0 h 14"/>
                    <a:gd name="T2" fmla="*/ 2 w 5"/>
                    <a:gd name="T3" fmla="*/ 2 h 14"/>
                    <a:gd name="T4" fmla="*/ 0 w 5"/>
                    <a:gd name="T5" fmla="*/ 4 h 14"/>
                    <a:gd name="T6" fmla="*/ 0 w 5"/>
                    <a:gd name="T7" fmla="*/ 5 h 14"/>
                    <a:gd name="T8" fmla="*/ 2 w 5"/>
                    <a:gd name="T9" fmla="*/ 4 h 14"/>
                    <a:gd name="T10" fmla="*/ 3 w 5"/>
                    <a:gd name="T11" fmla="*/ 3 h 14"/>
                    <a:gd name="T12" fmla="*/ 3 w 5"/>
                    <a:gd name="T13" fmla="*/ 14 h 14"/>
                    <a:gd name="T14" fmla="*/ 5 w 5"/>
                    <a:gd name="T15" fmla="*/ 14 h 14"/>
                    <a:gd name="T16" fmla="*/ 5 w 5"/>
                    <a:gd name="T17" fmla="*/ 0 h 14"/>
                    <a:gd name="T18" fmla="*/ 4 w 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0"/>
                      </a:moveTo>
                      <a:cubicBezTo>
                        <a:pt x="4"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lnTo>
                        <a:pt x="4" y="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1" name="Freeform 179"/>
                <p:cNvSpPr>
                  <a:spLocks noEditPoints="1"/>
                </p:cNvSpPr>
                <p:nvPr/>
              </p:nvSpPr>
              <p:spPr bwMode="auto">
                <a:xfrm>
                  <a:off x="18946593" y="2709222"/>
                  <a:ext cx="40527" cy="61805"/>
                </a:xfrm>
                <a:custGeom>
                  <a:avLst/>
                  <a:gdLst>
                    <a:gd name="T0" fmla="*/ 5 w 10"/>
                    <a:gd name="T1" fmla="*/ 15 h 15"/>
                    <a:gd name="T2" fmla="*/ 8 w 10"/>
                    <a:gd name="T3" fmla="*/ 14 h 15"/>
                    <a:gd name="T4" fmla="*/ 9 w 10"/>
                    <a:gd name="T5" fmla="*/ 11 h 15"/>
                    <a:gd name="T6" fmla="*/ 10 w 10"/>
                    <a:gd name="T7" fmla="*/ 7 h 15"/>
                    <a:gd name="T8" fmla="*/ 9 w 10"/>
                    <a:gd name="T9" fmla="*/ 4 h 15"/>
                    <a:gd name="T10" fmla="*/ 8 w 10"/>
                    <a:gd name="T11" fmla="*/ 2 h 15"/>
                    <a:gd name="T12" fmla="*/ 7 w 10"/>
                    <a:gd name="T13" fmla="*/ 0 h 15"/>
                    <a:gd name="T14" fmla="*/ 5 w 10"/>
                    <a:gd name="T15" fmla="*/ 0 h 15"/>
                    <a:gd name="T16" fmla="*/ 2 w 10"/>
                    <a:gd name="T17" fmla="*/ 1 h 15"/>
                    <a:gd name="T18" fmla="*/ 1 w 10"/>
                    <a:gd name="T19" fmla="*/ 3 h 15"/>
                    <a:gd name="T20" fmla="*/ 0 w 10"/>
                    <a:gd name="T21" fmla="*/ 7 h 15"/>
                    <a:gd name="T22" fmla="*/ 2 w 10"/>
                    <a:gd name="T23" fmla="*/ 13 h 15"/>
                    <a:gd name="T24" fmla="*/ 5 w 10"/>
                    <a:gd name="T25" fmla="*/ 15 h 15"/>
                    <a:gd name="T26" fmla="*/ 3 w 10"/>
                    <a:gd name="T27" fmla="*/ 2 h 15"/>
                    <a:gd name="T28" fmla="*/ 5 w 10"/>
                    <a:gd name="T29" fmla="*/ 1 h 15"/>
                    <a:gd name="T30" fmla="*/ 7 w 10"/>
                    <a:gd name="T31" fmla="*/ 3 h 15"/>
                    <a:gd name="T32" fmla="*/ 8 w 10"/>
                    <a:gd name="T33" fmla="*/ 7 h 15"/>
                    <a:gd name="T34" fmla="*/ 7 w 10"/>
                    <a:gd name="T35" fmla="*/ 12 h 15"/>
                    <a:gd name="T36" fmla="*/ 5 w 10"/>
                    <a:gd name="T37" fmla="*/ 13 h 15"/>
                    <a:gd name="T38" fmla="*/ 3 w 10"/>
                    <a:gd name="T39" fmla="*/ 12 h 15"/>
                    <a:gd name="T40" fmla="*/ 2 w 10"/>
                    <a:gd name="T41" fmla="*/ 7 h 15"/>
                    <a:gd name="T42" fmla="*/ 3 w 10"/>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15"/>
                      </a:moveTo>
                      <a:cubicBezTo>
                        <a:pt x="6" y="15"/>
                        <a:pt x="7" y="14"/>
                        <a:pt x="8" y="14"/>
                      </a:cubicBezTo>
                      <a:cubicBezTo>
                        <a:pt x="8" y="13"/>
                        <a:pt x="9" y="12"/>
                        <a:pt x="9" y="11"/>
                      </a:cubicBezTo>
                      <a:cubicBezTo>
                        <a:pt x="9" y="10"/>
                        <a:pt x="10" y="9"/>
                        <a:pt x="10" y="7"/>
                      </a:cubicBezTo>
                      <a:cubicBezTo>
                        <a:pt x="10" y="6"/>
                        <a:pt x="10"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3" y="14"/>
                        <a:pt x="4" y="15"/>
                        <a:pt x="5" y="15"/>
                      </a:cubicBezTo>
                      <a:close/>
                      <a:moveTo>
                        <a:pt x="3" y="2"/>
                      </a:moveTo>
                      <a:cubicBezTo>
                        <a:pt x="4" y="2"/>
                        <a:pt x="4" y="1"/>
                        <a:pt x="5" y="1"/>
                      </a:cubicBezTo>
                      <a:cubicBezTo>
                        <a:pt x="6" y="1"/>
                        <a:pt x="6" y="2"/>
                        <a:pt x="7" y="3"/>
                      </a:cubicBezTo>
                      <a:cubicBezTo>
                        <a:pt x="8" y="3"/>
                        <a:pt x="8" y="5"/>
                        <a:pt x="8" y="7"/>
                      </a:cubicBezTo>
                      <a:cubicBezTo>
                        <a:pt x="8" y="10"/>
                        <a:pt x="8"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2" name="Freeform 180"/>
                <p:cNvSpPr>
                  <a:spLocks/>
                </p:cNvSpPr>
                <p:nvPr/>
              </p:nvSpPr>
              <p:spPr bwMode="auto">
                <a:xfrm>
                  <a:off x="18987120" y="2709222"/>
                  <a:ext cx="24316" cy="57752"/>
                </a:xfrm>
                <a:custGeom>
                  <a:avLst/>
                  <a:gdLst>
                    <a:gd name="T0" fmla="*/ 6 w 6"/>
                    <a:gd name="T1" fmla="*/ 14 h 14"/>
                    <a:gd name="T2" fmla="*/ 6 w 6"/>
                    <a:gd name="T3" fmla="*/ 0 h 14"/>
                    <a:gd name="T4" fmla="*/ 5 w 6"/>
                    <a:gd name="T5" fmla="*/ 0 h 14"/>
                    <a:gd name="T6" fmla="*/ 3 w 6"/>
                    <a:gd name="T7" fmla="*/ 2 h 14"/>
                    <a:gd name="T8" fmla="*/ 0 w 6"/>
                    <a:gd name="T9" fmla="*/ 4 h 14"/>
                    <a:gd name="T10" fmla="*/ 0 w 6"/>
                    <a:gd name="T11" fmla="*/ 5 h 14"/>
                    <a:gd name="T12" fmla="*/ 2 w 6"/>
                    <a:gd name="T13" fmla="*/ 4 h 14"/>
                    <a:gd name="T14" fmla="*/ 4 w 6"/>
                    <a:gd name="T15" fmla="*/ 3 h 14"/>
                    <a:gd name="T16" fmla="*/ 4 w 6"/>
                    <a:gd name="T17" fmla="*/ 14 h 14"/>
                    <a:gd name="T18" fmla="*/ 6 w 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6" y="14"/>
                      </a:move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ubicBezTo>
                        <a:pt x="4" y="14"/>
                        <a:pt x="4" y="14"/>
                        <a:pt x="4" y="14"/>
                      </a:cubicBezTo>
                      <a:lnTo>
                        <a:pt x="6"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3" name="Freeform 181"/>
                <p:cNvSpPr>
                  <a:spLocks noEditPoints="1"/>
                </p:cNvSpPr>
                <p:nvPr/>
              </p:nvSpPr>
              <p:spPr bwMode="auto">
                <a:xfrm>
                  <a:off x="19019542" y="2709222"/>
                  <a:ext cx="37488" cy="61805"/>
                </a:xfrm>
                <a:custGeom>
                  <a:avLst/>
                  <a:gdLst>
                    <a:gd name="T0" fmla="*/ 9 w 9"/>
                    <a:gd name="T1" fmla="*/ 11 h 15"/>
                    <a:gd name="T2" fmla="*/ 9 w 9"/>
                    <a:gd name="T3" fmla="*/ 7 h 15"/>
                    <a:gd name="T4" fmla="*/ 9 w 9"/>
                    <a:gd name="T5" fmla="*/ 4 h 15"/>
                    <a:gd name="T6" fmla="*/ 8 w 9"/>
                    <a:gd name="T7" fmla="*/ 2 h 15"/>
                    <a:gd name="T8" fmla="*/ 6 w 9"/>
                    <a:gd name="T9" fmla="*/ 0 h 15"/>
                    <a:gd name="T10" fmla="*/ 4 w 9"/>
                    <a:gd name="T11" fmla="*/ 0 h 15"/>
                    <a:gd name="T12" fmla="*/ 2 w 9"/>
                    <a:gd name="T13" fmla="*/ 1 h 15"/>
                    <a:gd name="T14" fmla="*/ 0 w 9"/>
                    <a:gd name="T15" fmla="*/ 3 h 15"/>
                    <a:gd name="T16" fmla="*/ 0 w 9"/>
                    <a:gd name="T17" fmla="*/ 7 h 15"/>
                    <a:gd name="T18" fmla="*/ 1 w 9"/>
                    <a:gd name="T19" fmla="*/ 13 h 15"/>
                    <a:gd name="T20" fmla="*/ 4 w 9"/>
                    <a:gd name="T21" fmla="*/ 15 h 15"/>
                    <a:gd name="T22" fmla="*/ 7 w 9"/>
                    <a:gd name="T23" fmla="*/ 14 h 15"/>
                    <a:gd name="T24" fmla="*/ 9 w 9"/>
                    <a:gd name="T25" fmla="*/ 11 h 15"/>
                    <a:gd name="T26" fmla="*/ 4 w 9"/>
                    <a:gd name="T27" fmla="*/ 13 h 15"/>
                    <a:gd name="T28" fmla="*/ 2 w 9"/>
                    <a:gd name="T29" fmla="*/ 12 h 15"/>
                    <a:gd name="T30" fmla="*/ 2 w 9"/>
                    <a:gd name="T31" fmla="*/ 7 h 15"/>
                    <a:gd name="T32" fmla="*/ 2 w 9"/>
                    <a:gd name="T33" fmla="*/ 2 h 15"/>
                    <a:gd name="T34" fmla="*/ 4 w 9"/>
                    <a:gd name="T35" fmla="*/ 1 h 15"/>
                    <a:gd name="T36" fmla="*/ 6 w 9"/>
                    <a:gd name="T37" fmla="*/ 3 h 15"/>
                    <a:gd name="T38" fmla="*/ 7 w 9"/>
                    <a:gd name="T39" fmla="*/ 7 h 15"/>
                    <a:gd name="T40" fmla="*/ 6 w 9"/>
                    <a:gd name="T41" fmla="*/ 12 h 15"/>
                    <a:gd name="T42" fmla="*/ 4 w 9"/>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11"/>
                      </a:moveTo>
                      <a:cubicBezTo>
                        <a:pt x="9" y="10"/>
                        <a:pt x="9" y="9"/>
                        <a:pt x="9" y="7"/>
                      </a:cubicBezTo>
                      <a:cubicBezTo>
                        <a:pt x="9" y="6"/>
                        <a:pt x="9" y="5"/>
                        <a:pt x="9" y="4"/>
                      </a:cubicBezTo>
                      <a:cubicBezTo>
                        <a:pt x="9" y="3"/>
                        <a:pt x="8" y="2"/>
                        <a:pt x="8" y="2"/>
                      </a:cubicBezTo>
                      <a:cubicBezTo>
                        <a:pt x="8" y="1"/>
                        <a:pt x="7" y="1"/>
                        <a:pt x="6" y="0"/>
                      </a:cubicBezTo>
                      <a:cubicBezTo>
                        <a:pt x="6" y="0"/>
                        <a:pt x="5" y="0"/>
                        <a:pt x="4" y="0"/>
                      </a:cubicBezTo>
                      <a:cubicBezTo>
                        <a:pt x="3" y="0"/>
                        <a:pt x="3" y="0"/>
                        <a:pt x="2" y="1"/>
                      </a:cubicBez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9" y="11"/>
                      </a:cubicBezTo>
                      <a:close/>
                      <a:moveTo>
                        <a:pt x="4" y="13"/>
                      </a:moveTo>
                      <a:cubicBezTo>
                        <a:pt x="4" y="13"/>
                        <a:pt x="3" y="13"/>
                        <a:pt x="2" y="12"/>
                      </a:cubicBezTo>
                      <a:cubicBezTo>
                        <a:pt x="2" y="11"/>
                        <a:pt x="2" y="10"/>
                        <a:pt x="2" y="7"/>
                      </a:cubicBezTo>
                      <a:cubicBezTo>
                        <a:pt x="2" y="5"/>
                        <a:pt x="2" y="3"/>
                        <a:pt x="2" y="2"/>
                      </a:cubicBezTo>
                      <a:cubicBezTo>
                        <a:pt x="3" y="2"/>
                        <a:pt x="4" y="1"/>
                        <a:pt x="4" y="1"/>
                      </a:cubicBezTo>
                      <a:cubicBezTo>
                        <a:pt x="5" y="1"/>
                        <a:pt x="6" y="2"/>
                        <a:pt x="6" y="3"/>
                      </a:cubicBezTo>
                      <a:cubicBezTo>
                        <a:pt x="7" y="3"/>
                        <a:pt x="7" y="5"/>
                        <a:pt x="7" y="7"/>
                      </a:cubicBezTo>
                      <a:cubicBezTo>
                        <a:pt x="7" y="10"/>
                        <a:pt x="7" y="11"/>
                        <a:pt x="6" y="12"/>
                      </a:cubicBezTo>
                      <a:cubicBezTo>
                        <a:pt x="6" y="13"/>
                        <a:pt x="5" y="13"/>
                        <a:pt x="4" y="1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4" name="Freeform 182"/>
                <p:cNvSpPr>
                  <a:spLocks/>
                </p:cNvSpPr>
                <p:nvPr/>
              </p:nvSpPr>
              <p:spPr bwMode="auto">
                <a:xfrm>
                  <a:off x="19061083" y="2709222"/>
                  <a:ext cx="20264" cy="57752"/>
                </a:xfrm>
                <a:custGeom>
                  <a:avLst/>
                  <a:gdLst>
                    <a:gd name="T0" fmla="*/ 2 w 5"/>
                    <a:gd name="T1" fmla="*/ 2 h 14"/>
                    <a:gd name="T2" fmla="*/ 0 w 5"/>
                    <a:gd name="T3" fmla="*/ 4 h 14"/>
                    <a:gd name="T4" fmla="*/ 0 w 5"/>
                    <a:gd name="T5" fmla="*/ 5 h 14"/>
                    <a:gd name="T6" fmla="*/ 2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5" name="Freeform 183"/>
                <p:cNvSpPr>
                  <a:spLocks noEditPoints="1"/>
                </p:cNvSpPr>
                <p:nvPr/>
              </p:nvSpPr>
              <p:spPr bwMode="auto">
                <a:xfrm>
                  <a:off x="19089452" y="2709222"/>
                  <a:ext cx="41540" cy="61805"/>
                </a:xfrm>
                <a:custGeom>
                  <a:avLst/>
                  <a:gdLst>
                    <a:gd name="T0" fmla="*/ 7 w 10"/>
                    <a:gd name="T1" fmla="*/ 0 h 15"/>
                    <a:gd name="T2" fmla="*/ 5 w 10"/>
                    <a:gd name="T3" fmla="*/ 0 h 15"/>
                    <a:gd name="T4" fmla="*/ 2 w 10"/>
                    <a:gd name="T5" fmla="*/ 1 h 15"/>
                    <a:gd name="T6" fmla="*/ 1 w 10"/>
                    <a:gd name="T7" fmla="*/ 3 h 15"/>
                    <a:gd name="T8" fmla="*/ 0 w 10"/>
                    <a:gd name="T9" fmla="*/ 7 h 15"/>
                    <a:gd name="T10" fmla="*/ 2 w 10"/>
                    <a:gd name="T11" fmla="*/ 13 h 15"/>
                    <a:gd name="T12" fmla="*/ 5 w 10"/>
                    <a:gd name="T13" fmla="*/ 15 h 15"/>
                    <a:gd name="T14" fmla="*/ 7 w 10"/>
                    <a:gd name="T15" fmla="*/ 14 h 15"/>
                    <a:gd name="T16" fmla="*/ 9 w 10"/>
                    <a:gd name="T17" fmla="*/ 11 h 15"/>
                    <a:gd name="T18" fmla="*/ 10 w 10"/>
                    <a:gd name="T19" fmla="*/ 7 h 15"/>
                    <a:gd name="T20" fmla="*/ 9 w 10"/>
                    <a:gd name="T21" fmla="*/ 4 h 15"/>
                    <a:gd name="T22" fmla="*/ 8 w 10"/>
                    <a:gd name="T23" fmla="*/ 2 h 15"/>
                    <a:gd name="T24" fmla="*/ 7 w 10"/>
                    <a:gd name="T25" fmla="*/ 0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7" y="0"/>
                      </a:move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2"/>
                        <a:pt x="9" y="11"/>
                      </a:cubicBezTo>
                      <a:cubicBezTo>
                        <a:pt x="9" y="10"/>
                        <a:pt x="10" y="9"/>
                        <a:pt x="10" y="7"/>
                      </a:cubicBezTo>
                      <a:cubicBezTo>
                        <a:pt x="10" y="6"/>
                        <a:pt x="9" y="5"/>
                        <a:pt x="9" y="4"/>
                      </a:cubicBezTo>
                      <a:cubicBezTo>
                        <a:pt x="9" y="3"/>
                        <a:pt x="9" y="2"/>
                        <a:pt x="8" y="2"/>
                      </a:cubicBezTo>
                      <a:cubicBezTo>
                        <a:pt x="8" y="1"/>
                        <a:pt x="7" y="1"/>
                        <a:pt x="7" y="0"/>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6" name="Freeform 184"/>
                <p:cNvSpPr>
                  <a:spLocks/>
                </p:cNvSpPr>
                <p:nvPr/>
              </p:nvSpPr>
              <p:spPr bwMode="auto">
                <a:xfrm>
                  <a:off x="19130993" y="2709222"/>
                  <a:ext cx="24316" cy="57752"/>
                </a:xfrm>
                <a:custGeom>
                  <a:avLst/>
                  <a:gdLst>
                    <a:gd name="T0" fmla="*/ 3 w 6"/>
                    <a:gd name="T1" fmla="*/ 2 h 14"/>
                    <a:gd name="T2" fmla="*/ 0 w 6"/>
                    <a:gd name="T3" fmla="*/ 4 h 14"/>
                    <a:gd name="T4" fmla="*/ 0 w 6"/>
                    <a:gd name="T5" fmla="*/ 5 h 14"/>
                    <a:gd name="T6" fmla="*/ 2 w 6"/>
                    <a:gd name="T7" fmla="*/ 4 h 14"/>
                    <a:gd name="T8" fmla="*/ 4 w 6"/>
                    <a:gd name="T9" fmla="*/ 3 h 14"/>
                    <a:gd name="T10" fmla="*/ 4 w 6"/>
                    <a:gd name="T11" fmla="*/ 14 h 14"/>
                    <a:gd name="T12" fmla="*/ 6 w 6"/>
                    <a:gd name="T13" fmla="*/ 14 h 14"/>
                    <a:gd name="T14" fmla="*/ 6 w 6"/>
                    <a:gd name="T15" fmla="*/ 0 h 14"/>
                    <a:gd name="T16" fmla="*/ 4 w 6"/>
                    <a:gd name="T17" fmla="*/ 0 h 14"/>
                    <a:gd name="T18" fmla="*/ 3 w 6"/>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7" name="Freeform 185"/>
                <p:cNvSpPr>
                  <a:spLocks noEditPoints="1"/>
                </p:cNvSpPr>
                <p:nvPr/>
              </p:nvSpPr>
              <p:spPr bwMode="auto">
                <a:xfrm>
                  <a:off x="19163415" y="2709222"/>
                  <a:ext cx="36475" cy="61805"/>
                </a:xfrm>
                <a:custGeom>
                  <a:avLst/>
                  <a:gdLst>
                    <a:gd name="T0" fmla="*/ 8 w 9"/>
                    <a:gd name="T1" fmla="*/ 2 h 15"/>
                    <a:gd name="T2" fmla="*/ 6 w 9"/>
                    <a:gd name="T3" fmla="*/ 0 h 15"/>
                    <a:gd name="T4" fmla="*/ 4 w 9"/>
                    <a:gd name="T5" fmla="*/ 0 h 15"/>
                    <a:gd name="T6" fmla="*/ 2 w 9"/>
                    <a:gd name="T7" fmla="*/ 1 h 15"/>
                    <a:gd name="T8" fmla="*/ 0 w 9"/>
                    <a:gd name="T9" fmla="*/ 3 h 15"/>
                    <a:gd name="T10" fmla="*/ 0 w 9"/>
                    <a:gd name="T11" fmla="*/ 7 h 15"/>
                    <a:gd name="T12" fmla="*/ 1 w 9"/>
                    <a:gd name="T13" fmla="*/ 13 h 15"/>
                    <a:gd name="T14" fmla="*/ 4 w 9"/>
                    <a:gd name="T15" fmla="*/ 15 h 15"/>
                    <a:gd name="T16" fmla="*/ 7 w 9"/>
                    <a:gd name="T17" fmla="*/ 14 h 15"/>
                    <a:gd name="T18" fmla="*/ 8 w 9"/>
                    <a:gd name="T19" fmla="*/ 11 h 15"/>
                    <a:gd name="T20" fmla="*/ 9 w 9"/>
                    <a:gd name="T21" fmla="*/ 7 h 15"/>
                    <a:gd name="T22" fmla="*/ 9 w 9"/>
                    <a:gd name="T23" fmla="*/ 4 h 15"/>
                    <a:gd name="T24" fmla="*/ 8 w 9"/>
                    <a:gd name="T25" fmla="*/ 2 h 15"/>
                    <a:gd name="T26" fmla="*/ 6 w 9"/>
                    <a:gd name="T27" fmla="*/ 12 h 15"/>
                    <a:gd name="T28" fmla="*/ 4 w 9"/>
                    <a:gd name="T29" fmla="*/ 13 h 15"/>
                    <a:gd name="T30" fmla="*/ 2 w 9"/>
                    <a:gd name="T31" fmla="*/ 12 h 15"/>
                    <a:gd name="T32" fmla="*/ 1 w 9"/>
                    <a:gd name="T33" fmla="*/ 7 h 15"/>
                    <a:gd name="T34" fmla="*/ 2 w 9"/>
                    <a:gd name="T35" fmla="*/ 2 h 15"/>
                    <a:gd name="T36" fmla="*/ 4 w 9"/>
                    <a:gd name="T37" fmla="*/ 1 h 15"/>
                    <a:gd name="T38" fmla="*/ 6 w 9"/>
                    <a:gd name="T39" fmla="*/ 3 h 15"/>
                    <a:gd name="T40" fmla="*/ 7 w 9"/>
                    <a:gd name="T41" fmla="*/ 7 h 15"/>
                    <a:gd name="T42" fmla="*/ 6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7" y="1"/>
                        <a:pt x="7" y="1"/>
                        <a:pt x="6" y="0"/>
                      </a:cubicBezTo>
                      <a:cubicBezTo>
                        <a:pt x="6" y="0"/>
                        <a:pt x="5" y="0"/>
                        <a:pt x="4" y="0"/>
                      </a:cubicBezTo>
                      <a:cubicBezTo>
                        <a:pt x="3" y="0"/>
                        <a:pt x="2" y="0"/>
                        <a:pt x="2" y="1"/>
                      </a:cubicBez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ubicBezTo>
                        <a:pt x="9" y="6"/>
                        <a:pt x="9" y="5"/>
                        <a:pt x="9" y="4"/>
                      </a:cubicBezTo>
                      <a:cubicBezTo>
                        <a:pt x="8" y="3"/>
                        <a:pt x="8" y="2"/>
                        <a:pt x="8" y="2"/>
                      </a:cubicBezTo>
                      <a:close/>
                      <a:moveTo>
                        <a:pt x="6" y="12"/>
                      </a:moveTo>
                      <a:cubicBezTo>
                        <a:pt x="6" y="13"/>
                        <a:pt x="5" y="13"/>
                        <a:pt x="4" y="13"/>
                      </a:cubicBezTo>
                      <a:cubicBezTo>
                        <a:pt x="4" y="13"/>
                        <a:pt x="3" y="13"/>
                        <a:pt x="2" y="12"/>
                      </a:cubicBezTo>
                      <a:cubicBezTo>
                        <a:pt x="2" y="11"/>
                        <a:pt x="1" y="10"/>
                        <a:pt x="1" y="7"/>
                      </a:cubicBezTo>
                      <a:cubicBezTo>
                        <a:pt x="1" y="5"/>
                        <a:pt x="2" y="3"/>
                        <a:pt x="2" y="2"/>
                      </a:cubicBezTo>
                      <a:cubicBezTo>
                        <a:pt x="3" y="2"/>
                        <a:pt x="3" y="1"/>
                        <a:pt x="4" y="1"/>
                      </a:cubicBezTo>
                      <a:cubicBezTo>
                        <a:pt x="5" y="1"/>
                        <a:pt x="6" y="2"/>
                        <a:pt x="6" y="3"/>
                      </a:cubicBezTo>
                      <a:cubicBezTo>
                        <a:pt x="7" y="3"/>
                        <a:pt x="7" y="5"/>
                        <a:pt x="7" y="7"/>
                      </a:cubicBezTo>
                      <a:cubicBezTo>
                        <a:pt x="7" y="10"/>
                        <a:pt x="7" y="11"/>
                        <a:pt x="6"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8" name="Freeform 186"/>
                <p:cNvSpPr>
                  <a:spLocks/>
                </p:cNvSpPr>
                <p:nvPr/>
              </p:nvSpPr>
              <p:spPr bwMode="auto">
                <a:xfrm>
                  <a:off x="19203943" y="2709222"/>
                  <a:ext cx="21277" cy="57752"/>
                </a:xfrm>
                <a:custGeom>
                  <a:avLst/>
                  <a:gdLst>
                    <a:gd name="T0" fmla="*/ 0 w 5"/>
                    <a:gd name="T1" fmla="*/ 4 h 14"/>
                    <a:gd name="T2" fmla="*/ 0 w 5"/>
                    <a:gd name="T3" fmla="*/ 5 h 14"/>
                    <a:gd name="T4" fmla="*/ 2 w 5"/>
                    <a:gd name="T5" fmla="*/ 4 h 14"/>
                    <a:gd name="T6" fmla="*/ 3 w 5"/>
                    <a:gd name="T7" fmla="*/ 3 h 14"/>
                    <a:gd name="T8" fmla="*/ 3 w 5"/>
                    <a:gd name="T9" fmla="*/ 14 h 14"/>
                    <a:gd name="T10" fmla="*/ 5 w 5"/>
                    <a:gd name="T11" fmla="*/ 14 h 14"/>
                    <a:gd name="T12" fmla="*/ 5 w 5"/>
                    <a:gd name="T13" fmla="*/ 0 h 14"/>
                    <a:gd name="T14" fmla="*/ 4 w 5"/>
                    <a:gd name="T15" fmla="*/ 0 h 14"/>
                    <a:gd name="T16" fmla="*/ 2 w 5"/>
                    <a:gd name="T17" fmla="*/ 2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69" name="Freeform 187"/>
                <p:cNvSpPr>
                  <a:spLocks noEditPoints="1"/>
                </p:cNvSpPr>
                <p:nvPr/>
              </p:nvSpPr>
              <p:spPr bwMode="auto">
                <a:xfrm>
                  <a:off x="19233325" y="2709222"/>
                  <a:ext cx="36475" cy="61805"/>
                </a:xfrm>
                <a:custGeom>
                  <a:avLst/>
                  <a:gdLst>
                    <a:gd name="T0" fmla="*/ 5 w 9"/>
                    <a:gd name="T1" fmla="*/ 0 h 15"/>
                    <a:gd name="T2" fmla="*/ 2 w 9"/>
                    <a:gd name="T3" fmla="*/ 1 h 15"/>
                    <a:gd name="T4" fmla="*/ 1 w 9"/>
                    <a:gd name="T5" fmla="*/ 3 h 15"/>
                    <a:gd name="T6" fmla="*/ 0 w 9"/>
                    <a:gd name="T7" fmla="*/ 7 h 15"/>
                    <a:gd name="T8" fmla="*/ 2 w 9"/>
                    <a:gd name="T9" fmla="*/ 13 h 15"/>
                    <a:gd name="T10" fmla="*/ 5 w 9"/>
                    <a:gd name="T11" fmla="*/ 15 h 15"/>
                    <a:gd name="T12" fmla="*/ 7 w 9"/>
                    <a:gd name="T13" fmla="*/ 14 h 15"/>
                    <a:gd name="T14" fmla="*/ 9 w 9"/>
                    <a:gd name="T15" fmla="*/ 11 h 15"/>
                    <a:gd name="T16" fmla="*/ 9 w 9"/>
                    <a:gd name="T17" fmla="*/ 7 h 15"/>
                    <a:gd name="T18" fmla="*/ 9 w 9"/>
                    <a:gd name="T19" fmla="*/ 4 h 15"/>
                    <a:gd name="T20" fmla="*/ 8 w 9"/>
                    <a:gd name="T21" fmla="*/ 2 h 15"/>
                    <a:gd name="T22" fmla="*/ 7 w 9"/>
                    <a:gd name="T23" fmla="*/ 0 h 15"/>
                    <a:gd name="T24" fmla="*/ 5 w 9"/>
                    <a:gd name="T25" fmla="*/ 0 h 15"/>
                    <a:gd name="T26" fmla="*/ 8 w 9"/>
                    <a:gd name="T27" fmla="*/ 7 h 15"/>
                    <a:gd name="T28" fmla="*/ 7 w 9"/>
                    <a:gd name="T29" fmla="*/ 12 h 15"/>
                    <a:gd name="T30" fmla="*/ 5 w 9"/>
                    <a:gd name="T31" fmla="*/ 13 h 15"/>
                    <a:gd name="T32" fmla="*/ 3 w 9"/>
                    <a:gd name="T33" fmla="*/ 12 h 15"/>
                    <a:gd name="T34" fmla="*/ 2 w 9"/>
                    <a:gd name="T35" fmla="*/ 7 h 15"/>
                    <a:gd name="T36" fmla="*/ 3 w 9"/>
                    <a:gd name="T37" fmla="*/ 2 h 15"/>
                    <a:gd name="T38" fmla="*/ 5 w 9"/>
                    <a:gd name="T39" fmla="*/ 1 h 15"/>
                    <a:gd name="T40" fmla="*/ 7 w 9"/>
                    <a:gd name="T41" fmla="*/ 3 h 15"/>
                    <a:gd name="T42" fmla="*/ 8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0"/>
                      </a:moveTo>
                      <a:cubicBezTo>
                        <a:pt x="4" y="0"/>
                        <a:pt x="3" y="0"/>
                        <a:pt x="2" y="1"/>
                      </a:cubicBezTo>
                      <a:cubicBezTo>
                        <a:pt x="1" y="1"/>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6" y="0"/>
                        <a:pt x="5" y="0"/>
                      </a:cubicBezTo>
                      <a:close/>
                      <a:moveTo>
                        <a:pt x="8" y="7"/>
                      </a:move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0" name="Freeform 188"/>
                <p:cNvSpPr>
                  <a:spLocks/>
                </p:cNvSpPr>
                <p:nvPr/>
              </p:nvSpPr>
              <p:spPr bwMode="auto">
                <a:xfrm>
                  <a:off x="19273852" y="2709222"/>
                  <a:ext cx="20264" cy="57752"/>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1" name="Freeform 189"/>
                <p:cNvSpPr>
                  <a:spLocks noEditPoints="1"/>
                </p:cNvSpPr>
                <p:nvPr/>
              </p:nvSpPr>
              <p:spPr bwMode="auto">
                <a:xfrm>
                  <a:off x="19306274" y="2709222"/>
                  <a:ext cx="37488" cy="61805"/>
                </a:xfrm>
                <a:custGeom>
                  <a:avLst/>
                  <a:gdLst>
                    <a:gd name="T0" fmla="*/ 4 w 9"/>
                    <a:gd name="T1" fmla="*/ 0 h 15"/>
                    <a:gd name="T2" fmla="*/ 2 w 9"/>
                    <a:gd name="T3" fmla="*/ 1 h 15"/>
                    <a:gd name="T4" fmla="*/ 0 w 9"/>
                    <a:gd name="T5" fmla="*/ 3 h 15"/>
                    <a:gd name="T6" fmla="*/ 0 w 9"/>
                    <a:gd name="T7" fmla="*/ 7 h 15"/>
                    <a:gd name="T8" fmla="*/ 1 w 9"/>
                    <a:gd name="T9" fmla="*/ 13 h 15"/>
                    <a:gd name="T10" fmla="*/ 4 w 9"/>
                    <a:gd name="T11" fmla="*/ 15 h 15"/>
                    <a:gd name="T12" fmla="*/ 7 w 9"/>
                    <a:gd name="T13" fmla="*/ 14 h 15"/>
                    <a:gd name="T14" fmla="*/ 8 w 9"/>
                    <a:gd name="T15" fmla="*/ 11 h 15"/>
                    <a:gd name="T16" fmla="*/ 9 w 9"/>
                    <a:gd name="T17" fmla="*/ 7 h 15"/>
                    <a:gd name="T18" fmla="*/ 9 w 9"/>
                    <a:gd name="T19" fmla="*/ 4 h 15"/>
                    <a:gd name="T20" fmla="*/ 8 w 9"/>
                    <a:gd name="T21" fmla="*/ 2 h 15"/>
                    <a:gd name="T22" fmla="*/ 6 w 9"/>
                    <a:gd name="T23" fmla="*/ 0 h 15"/>
                    <a:gd name="T24" fmla="*/ 4 w 9"/>
                    <a:gd name="T25" fmla="*/ 0 h 15"/>
                    <a:gd name="T26" fmla="*/ 7 w 9"/>
                    <a:gd name="T27" fmla="*/ 7 h 15"/>
                    <a:gd name="T28" fmla="*/ 6 w 9"/>
                    <a:gd name="T29" fmla="*/ 12 h 15"/>
                    <a:gd name="T30" fmla="*/ 4 w 9"/>
                    <a:gd name="T31" fmla="*/ 13 h 15"/>
                    <a:gd name="T32" fmla="*/ 2 w 9"/>
                    <a:gd name="T33" fmla="*/ 12 h 15"/>
                    <a:gd name="T34" fmla="*/ 1 w 9"/>
                    <a:gd name="T35" fmla="*/ 7 h 15"/>
                    <a:gd name="T36" fmla="*/ 2 w 9"/>
                    <a:gd name="T37" fmla="*/ 2 h 15"/>
                    <a:gd name="T38" fmla="*/ 4 w 9"/>
                    <a:gd name="T39" fmla="*/ 1 h 15"/>
                    <a:gd name="T40" fmla="*/ 6 w 9"/>
                    <a:gd name="T41" fmla="*/ 3 h 15"/>
                    <a:gd name="T42" fmla="*/ 7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4" y="0"/>
                      </a:moveTo>
                      <a:cubicBezTo>
                        <a:pt x="3" y="0"/>
                        <a:pt x="2" y="0"/>
                        <a:pt x="2" y="1"/>
                      </a:cubicBezTo>
                      <a:cubicBezTo>
                        <a:pt x="1" y="1"/>
                        <a:pt x="0"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ubicBezTo>
                        <a:pt x="9" y="6"/>
                        <a:pt x="9" y="5"/>
                        <a:pt x="9" y="4"/>
                      </a:cubicBezTo>
                      <a:cubicBezTo>
                        <a:pt x="8" y="3"/>
                        <a:pt x="8" y="2"/>
                        <a:pt x="8" y="2"/>
                      </a:cubicBezTo>
                      <a:cubicBezTo>
                        <a:pt x="7" y="1"/>
                        <a:pt x="7" y="1"/>
                        <a:pt x="6" y="0"/>
                      </a:cubicBezTo>
                      <a:cubicBezTo>
                        <a:pt x="6" y="0"/>
                        <a:pt x="5" y="0"/>
                        <a:pt x="4" y="0"/>
                      </a:cubicBezTo>
                      <a:close/>
                      <a:moveTo>
                        <a:pt x="7" y="7"/>
                      </a:moveTo>
                      <a:cubicBezTo>
                        <a:pt x="7" y="10"/>
                        <a:pt x="7" y="11"/>
                        <a:pt x="6" y="12"/>
                      </a:cubicBezTo>
                      <a:cubicBezTo>
                        <a:pt x="6" y="13"/>
                        <a:pt x="5" y="13"/>
                        <a:pt x="4" y="13"/>
                      </a:cubicBezTo>
                      <a:cubicBezTo>
                        <a:pt x="3" y="13"/>
                        <a:pt x="3" y="13"/>
                        <a:pt x="2" y="12"/>
                      </a:cubicBezTo>
                      <a:cubicBezTo>
                        <a:pt x="2" y="11"/>
                        <a:pt x="1" y="10"/>
                        <a:pt x="1" y="7"/>
                      </a:cubicBezTo>
                      <a:cubicBezTo>
                        <a:pt x="1" y="5"/>
                        <a:pt x="2" y="3"/>
                        <a:pt x="2" y="2"/>
                      </a:cubicBezTo>
                      <a:cubicBezTo>
                        <a:pt x="3" y="2"/>
                        <a:pt x="3" y="1"/>
                        <a:pt x="4" y="1"/>
                      </a:cubicBezTo>
                      <a:cubicBezTo>
                        <a:pt x="5" y="1"/>
                        <a:pt x="6" y="2"/>
                        <a:pt x="6" y="3"/>
                      </a:cubicBezTo>
                      <a:cubicBezTo>
                        <a:pt x="7" y="3"/>
                        <a:pt x="7" y="5"/>
                        <a:pt x="7"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2" name="Freeform 190"/>
                <p:cNvSpPr>
                  <a:spLocks/>
                </p:cNvSpPr>
                <p:nvPr/>
              </p:nvSpPr>
              <p:spPr bwMode="auto">
                <a:xfrm>
                  <a:off x="19347815" y="2709222"/>
                  <a:ext cx="20264" cy="57752"/>
                </a:xfrm>
                <a:custGeom>
                  <a:avLst/>
                  <a:gdLst>
                    <a:gd name="T0" fmla="*/ 0 w 5"/>
                    <a:gd name="T1" fmla="*/ 4 h 14"/>
                    <a:gd name="T2" fmla="*/ 0 w 5"/>
                    <a:gd name="T3" fmla="*/ 5 h 14"/>
                    <a:gd name="T4" fmla="*/ 1 w 5"/>
                    <a:gd name="T5" fmla="*/ 4 h 14"/>
                    <a:gd name="T6" fmla="*/ 3 w 5"/>
                    <a:gd name="T7" fmla="*/ 3 h 14"/>
                    <a:gd name="T8" fmla="*/ 3 w 5"/>
                    <a:gd name="T9" fmla="*/ 14 h 14"/>
                    <a:gd name="T10" fmla="*/ 5 w 5"/>
                    <a:gd name="T11" fmla="*/ 14 h 14"/>
                    <a:gd name="T12" fmla="*/ 5 w 5"/>
                    <a:gd name="T13" fmla="*/ 0 h 14"/>
                    <a:gd name="T14" fmla="*/ 4 w 5"/>
                    <a:gd name="T15" fmla="*/ 0 h 14"/>
                    <a:gd name="T16" fmla="*/ 2 w 5"/>
                    <a:gd name="T17" fmla="*/ 2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cubicBezTo>
                        <a:pt x="0" y="5"/>
                        <a:pt x="0" y="5"/>
                        <a:pt x="0" y="5"/>
                      </a:cubicBezTo>
                      <a:cubicBezTo>
                        <a:pt x="0" y="5"/>
                        <a:pt x="1" y="5"/>
                        <a:pt x="1"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ubicBezTo>
                        <a:pt x="1"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3" name="Freeform 191"/>
                <p:cNvSpPr>
                  <a:spLocks noEditPoints="1"/>
                </p:cNvSpPr>
                <p:nvPr/>
              </p:nvSpPr>
              <p:spPr bwMode="auto">
                <a:xfrm>
                  <a:off x="19376184" y="2709222"/>
                  <a:ext cx="37488" cy="61805"/>
                </a:xfrm>
                <a:custGeom>
                  <a:avLst/>
                  <a:gdLst>
                    <a:gd name="T0" fmla="*/ 5 w 9"/>
                    <a:gd name="T1" fmla="*/ 15 h 15"/>
                    <a:gd name="T2" fmla="*/ 7 w 9"/>
                    <a:gd name="T3" fmla="*/ 14 h 15"/>
                    <a:gd name="T4" fmla="*/ 9 w 9"/>
                    <a:gd name="T5" fmla="*/ 11 h 15"/>
                    <a:gd name="T6" fmla="*/ 9 w 9"/>
                    <a:gd name="T7" fmla="*/ 7 h 15"/>
                    <a:gd name="T8" fmla="*/ 9 w 9"/>
                    <a:gd name="T9" fmla="*/ 4 h 15"/>
                    <a:gd name="T10" fmla="*/ 8 w 9"/>
                    <a:gd name="T11" fmla="*/ 2 h 15"/>
                    <a:gd name="T12" fmla="*/ 7 w 9"/>
                    <a:gd name="T13" fmla="*/ 0 h 15"/>
                    <a:gd name="T14" fmla="*/ 5 w 9"/>
                    <a:gd name="T15" fmla="*/ 0 h 15"/>
                    <a:gd name="T16" fmla="*/ 2 w 9"/>
                    <a:gd name="T17" fmla="*/ 1 h 15"/>
                    <a:gd name="T18" fmla="*/ 1 w 9"/>
                    <a:gd name="T19" fmla="*/ 3 h 15"/>
                    <a:gd name="T20" fmla="*/ 0 w 9"/>
                    <a:gd name="T21" fmla="*/ 7 h 15"/>
                    <a:gd name="T22" fmla="*/ 1 w 9"/>
                    <a:gd name="T23" fmla="*/ 13 h 15"/>
                    <a:gd name="T24" fmla="*/ 5 w 9"/>
                    <a:gd name="T25" fmla="*/ 15 h 15"/>
                    <a:gd name="T26" fmla="*/ 3 w 9"/>
                    <a:gd name="T27" fmla="*/ 2 h 15"/>
                    <a:gd name="T28" fmla="*/ 5 w 9"/>
                    <a:gd name="T29" fmla="*/ 1 h 15"/>
                    <a:gd name="T30" fmla="*/ 7 w 9"/>
                    <a:gd name="T31" fmla="*/ 3 h 15"/>
                    <a:gd name="T32" fmla="*/ 8 w 9"/>
                    <a:gd name="T33" fmla="*/ 7 h 15"/>
                    <a:gd name="T34" fmla="*/ 7 w 9"/>
                    <a:gd name="T35" fmla="*/ 12 h 15"/>
                    <a:gd name="T36" fmla="*/ 5 w 9"/>
                    <a:gd name="T37" fmla="*/ 13 h 15"/>
                    <a:gd name="T38" fmla="*/ 3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15"/>
                      </a:move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0" y="12"/>
                        <a:pt x="1" y="13"/>
                      </a:cubicBezTo>
                      <a:cubicBezTo>
                        <a:pt x="2" y="14"/>
                        <a:pt x="3" y="15"/>
                        <a:pt x="5" y="15"/>
                      </a:cubicBezTo>
                      <a:close/>
                      <a:moveTo>
                        <a:pt x="3" y="2"/>
                      </a:moveTo>
                      <a:cubicBezTo>
                        <a:pt x="3" y="2"/>
                        <a:pt x="4" y="1"/>
                        <a:pt x="5" y="1"/>
                      </a:cubicBezTo>
                      <a:cubicBezTo>
                        <a:pt x="5" y="1"/>
                        <a:pt x="6" y="2"/>
                        <a:pt x="7" y="3"/>
                      </a:cubicBezTo>
                      <a:cubicBezTo>
                        <a:pt x="7" y="3"/>
                        <a:pt x="8" y="5"/>
                        <a:pt x="8" y="7"/>
                      </a:cubicBezTo>
                      <a:cubicBezTo>
                        <a:pt x="8" y="10"/>
                        <a:pt x="7" y="11"/>
                        <a:pt x="7" y="12"/>
                      </a:cubicBezTo>
                      <a:cubicBezTo>
                        <a:pt x="6" y="13"/>
                        <a:pt x="5"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4" name="Freeform 192"/>
                <p:cNvSpPr>
                  <a:spLocks/>
                </p:cNvSpPr>
                <p:nvPr/>
              </p:nvSpPr>
              <p:spPr bwMode="auto">
                <a:xfrm>
                  <a:off x="18954699" y="2808514"/>
                  <a:ext cx="20264" cy="56738"/>
                </a:xfrm>
                <a:custGeom>
                  <a:avLst/>
                  <a:gdLst>
                    <a:gd name="T0" fmla="*/ 5 w 5"/>
                    <a:gd name="T1" fmla="*/ 0 h 14"/>
                    <a:gd name="T2" fmla="*/ 4 w 5"/>
                    <a:gd name="T3" fmla="*/ 0 h 14"/>
                    <a:gd name="T4" fmla="*/ 2 w 5"/>
                    <a:gd name="T5" fmla="*/ 2 h 14"/>
                    <a:gd name="T6" fmla="*/ 0 w 5"/>
                    <a:gd name="T7" fmla="*/ 4 h 14"/>
                    <a:gd name="T8" fmla="*/ 0 w 5"/>
                    <a:gd name="T9" fmla="*/ 5 h 14"/>
                    <a:gd name="T10" fmla="*/ 2 w 5"/>
                    <a:gd name="T11" fmla="*/ 4 h 14"/>
                    <a:gd name="T12" fmla="*/ 3 w 5"/>
                    <a:gd name="T13" fmla="*/ 3 h 14"/>
                    <a:gd name="T14" fmla="*/ 3 w 5"/>
                    <a:gd name="T15" fmla="*/ 14 h 14"/>
                    <a:gd name="T16" fmla="*/ 5 w 5"/>
                    <a:gd name="T17" fmla="*/ 14 h 14"/>
                    <a:gd name="T18" fmla="*/ 5 w 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0"/>
                      </a:moveTo>
                      <a:cubicBezTo>
                        <a:pt x="4" y="0"/>
                        <a:pt x="4" y="0"/>
                        <a:pt x="4" y="0"/>
                      </a:cubicBezTo>
                      <a:cubicBezTo>
                        <a:pt x="3"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lnTo>
                        <a:pt x="5" y="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5" name="Freeform 193"/>
                <p:cNvSpPr>
                  <a:spLocks noEditPoints="1"/>
                </p:cNvSpPr>
                <p:nvPr/>
              </p:nvSpPr>
              <p:spPr bwMode="auto">
                <a:xfrm>
                  <a:off x="18983068" y="2808514"/>
                  <a:ext cx="36475" cy="60791"/>
                </a:xfrm>
                <a:custGeom>
                  <a:avLst/>
                  <a:gdLst>
                    <a:gd name="T0" fmla="*/ 9 w 9"/>
                    <a:gd name="T1" fmla="*/ 4 h 15"/>
                    <a:gd name="T2" fmla="*/ 8 w 9"/>
                    <a:gd name="T3" fmla="*/ 2 h 15"/>
                    <a:gd name="T4" fmla="*/ 7 w 9"/>
                    <a:gd name="T5" fmla="*/ 0 h 15"/>
                    <a:gd name="T6" fmla="*/ 5 w 9"/>
                    <a:gd name="T7" fmla="*/ 0 h 15"/>
                    <a:gd name="T8" fmla="*/ 2 w 9"/>
                    <a:gd name="T9" fmla="*/ 1 h 15"/>
                    <a:gd name="T10" fmla="*/ 1 w 9"/>
                    <a:gd name="T11" fmla="*/ 3 h 15"/>
                    <a:gd name="T12" fmla="*/ 0 w 9"/>
                    <a:gd name="T13" fmla="*/ 7 h 15"/>
                    <a:gd name="T14" fmla="*/ 1 w 9"/>
                    <a:gd name="T15" fmla="*/ 13 h 15"/>
                    <a:gd name="T16" fmla="*/ 5 w 9"/>
                    <a:gd name="T17" fmla="*/ 15 h 15"/>
                    <a:gd name="T18" fmla="*/ 7 w 9"/>
                    <a:gd name="T19" fmla="*/ 14 h 15"/>
                    <a:gd name="T20" fmla="*/ 9 w 9"/>
                    <a:gd name="T21" fmla="*/ 11 h 15"/>
                    <a:gd name="T22" fmla="*/ 9 w 9"/>
                    <a:gd name="T23" fmla="*/ 7 h 15"/>
                    <a:gd name="T24" fmla="*/ 9 w 9"/>
                    <a:gd name="T25" fmla="*/ 4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8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4"/>
                      </a:moveTo>
                      <a:cubicBezTo>
                        <a:pt x="9" y="3"/>
                        <a:pt x="9"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6" name="Freeform 194"/>
                <p:cNvSpPr>
                  <a:spLocks/>
                </p:cNvSpPr>
                <p:nvPr/>
              </p:nvSpPr>
              <p:spPr bwMode="auto">
                <a:xfrm>
                  <a:off x="19023595" y="2808514"/>
                  <a:ext cx="21277" cy="56738"/>
                </a:xfrm>
                <a:custGeom>
                  <a:avLst/>
                  <a:gdLst>
                    <a:gd name="T0" fmla="*/ 5 w 5"/>
                    <a:gd name="T1" fmla="*/ 0 h 14"/>
                    <a:gd name="T2" fmla="*/ 4 w 5"/>
                    <a:gd name="T3" fmla="*/ 0 h 14"/>
                    <a:gd name="T4" fmla="*/ 3 w 5"/>
                    <a:gd name="T5" fmla="*/ 2 h 14"/>
                    <a:gd name="T6" fmla="*/ 0 w 5"/>
                    <a:gd name="T7" fmla="*/ 4 h 14"/>
                    <a:gd name="T8" fmla="*/ 0 w 5"/>
                    <a:gd name="T9" fmla="*/ 5 h 14"/>
                    <a:gd name="T10" fmla="*/ 2 w 5"/>
                    <a:gd name="T11" fmla="*/ 4 h 14"/>
                    <a:gd name="T12" fmla="*/ 4 w 5"/>
                    <a:gd name="T13" fmla="*/ 3 h 14"/>
                    <a:gd name="T14" fmla="*/ 4 w 5"/>
                    <a:gd name="T15" fmla="*/ 14 h 14"/>
                    <a:gd name="T16" fmla="*/ 5 w 5"/>
                    <a:gd name="T17" fmla="*/ 14 h 14"/>
                    <a:gd name="T18" fmla="*/ 5 w 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0"/>
                      </a:move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lnTo>
                        <a:pt x="5" y="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7" name="Freeform 195"/>
                <p:cNvSpPr>
                  <a:spLocks noEditPoints="1"/>
                </p:cNvSpPr>
                <p:nvPr/>
              </p:nvSpPr>
              <p:spPr bwMode="auto">
                <a:xfrm>
                  <a:off x="19052977" y="2808514"/>
                  <a:ext cx="40527" cy="60791"/>
                </a:xfrm>
                <a:custGeom>
                  <a:avLst/>
                  <a:gdLst>
                    <a:gd name="T0" fmla="*/ 5 w 10"/>
                    <a:gd name="T1" fmla="*/ 0 h 15"/>
                    <a:gd name="T2" fmla="*/ 3 w 10"/>
                    <a:gd name="T3" fmla="*/ 1 h 15"/>
                    <a:gd name="T4" fmla="*/ 1 w 10"/>
                    <a:gd name="T5" fmla="*/ 3 h 15"/>
                    <a:gd name="T6" fmla="*/ 0 w 10"/>
                    <a:gd name="T7" fmla="*/ 7 h 15"/>
                    <a:gd name="T8" fmla="*/ 2 w 10"/>
                    <a:gd name="T9" fmla="*/ 13 h 15"/>
                    <a:gd name="T10" fmla="*/ 5 w 10"/>
                    <a:gd name="T11" fmla="*/ 15 h 15"/>
                    <a:gd name="T12" fmla="*/ 8 w 10"/>
                    <a:gd name="T13" fmla="*/ 14 h 15"/>
                    <a:gd name="T14" fmla="*/ 9 w 10"/>
                    <a:gd name="T15" fmla="*/ 11 h 15"/>
                    <a:gd name="T16" fmla="*/ 10 w 10"/>
                    <a:gd name="T17" fmla="*/ 7 h 15"/>
                    <a:gd name="T18" fmla="*/ 9 w 10"/>
                    <a:gd name="T19" fmla="*/ 4 h 15"/>
                    <a:gd name="T20" fmla="*/ 9 w 10"/>
                    <a:gd name="T21" fmla="*/ 2 h 15"/>
                    <a:gd name="T22" fmla="*/ 7 w 10"/>
                    <a:gd name="T23" fmla="*/ 0 h 15"/>
                    <a:gd name="T24" fmla="*/ 5 w 10"/>
                    <a:gd name="T25" fmla="*/ 0 h 15"/>
                    <a:gd name="T26" fmla="*/ 8 w 10"/>
                    <a:gd name="T27" fmla="*/ 7 h 15"/>
                    <a:gd name="T28" fmla="*/ 7 w 10"/>
                    <a:gd name="T29" fmla="*/ 12 h 15"/>
                    <a:gd name="T30" fmla="*/ 5 w 10"/>
                    <a:gd name="T31" fmla="*/ 13 h 15"/>
                    <a:gd name="T32" fmla="*/ 3 w 10"/>
                    <a:gd name="T33" fmla="*/ 12 h 15"/>
                    <a:gd name="T34" fmla="*/ 2 w 10"/>
                    <a:gd name="T35" fmla="*/ 7 h 15"/>
                    <a:gd name="T36" fmla="*/ 3 w 10"/>
                    <a:gd name="T37" fmla="*/ 2 h 15"/>
                    <a:gd name="T38" fmla="*/ 5 w 10"/>
                    <a:gd name="T39" fmla="*/ 1 h 15"/>
                    <a:gd name="T40" fmla="*/ 7 w 10"/>
                    <a:gd name="T41" fmla="*/ 3 h 15"/>
                    <a:gd name="T42" fmla="*/ 8 w 10"/>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0"/>
                      </a:move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ubicBezTo>
                        <a:pt x="8" y="1"/>
                        <a:pt x="8" y="1"/>
                        <a:pt x="7" y="0"/>
                      </a:cubicBezTo>
                      <a:cubicBezTo>
                        <a:pt x="7" y="0"/>
                        <a:pt x="6" y="0"/>
                        <a:pt x="5" y="0"/>
                      </a:cubicBezTo>
                      <a:close/>
                      <a:moveTo>
                        <a:pt x="8" y="7"/>
                      </a:moveTo>
                      <a:cubicBezTo>
                        <a:pt x="8" y="10"/>
                        <a:pt x="8" y="11"/>
                        <a:pt x="7" y="12"/>
                      </a:cubicBezTo>
                      <a:cubicBezTo>
                        <a:pt x="7" y="13"/>
                        <a:pt x="6" y="13"/>
                        <a:pt x="5" y="13"/>
                      </a:cubicBezTo>
                      <a:cubicBezTo>
                        <a:pt x="4" y="13"/>
                        <a:pt x="4" y="13"/>
                        <a:pt x="3" y="12"/>
                      </a:cubicBezTo>
                      <a:cubicBezTo>
                        <a:pt x="3" y="11"/>
                        <a:pt x="2" y="10"/>
                        <a:pt x="2" y="7"/>
                      </a:cubicBezTo>
                      <a:cubicBezTo>
                        <a:pt x="2" y="5"/>
                        <a:pt x="3" y="3"/>
                        <a:pt x="3" y="2"/>
                      </a:cubicBezTo>
                      <a:cubicBezTo>
                        <a:pt x="4" y="2"/>
                        <a:pt x="4" y="1"/>
                        <a:pt x="5" y="1"/>
                      </a:cubicBezTo>
                      <a:cubicBezTo>
                        <a:pt x="6" y="1"/>
                        <a:pt x="7" y="2"/>
                        <a:pt x="7" y="3"/>
                      </a:cubicBezTo>
                      <a:cubicBezTo>
                        <a:pt x="8" y="3"/>
                        <a:pt x="8" y="5"/>
                        <a:pt x="8"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8" name="Freeform 196"/>
                <p:cNvSpPr>
                  <a:spLocks/>
                </p:cNvSpPr>
                <p:nvPr/>
              </p:nvSpPr>
              <p:spPr bwMode="auto">
                <a:xfrm>
                  <a:off x="19097558" y="2808514"/>
                  <a:ext cx="20264" cy="56738"/>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1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3" y="1"/>
                        <a:pt x="3" y="1"/>
                        <a:pt x="2" y="2"/>
                      </a:cubicBezTo>
                      <a:cubicBezTo>
                        <a:pt x="1" y="3"/>
                        <a:pt x="1" y="3"/>
                        <a:pt x="0" y="4"/>
                      </a:cubicBezTo>
                      <a:cubicBezTo>
                        <a:pt x="0" y="5"/>
                        <a:pt x="0" y="5"/>
                        <a:pt x="0" y="5"/>
                      </a:cubicBezTo>
                      <a:cubicBezTo>
                        <a:pt x="0" y="5"/>
                        <a:pt x="1" y="5"/>
                        <a:pt x="1"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79" name="Freeform 197"/>
                <p:cNvSpPr>
                  <a:spLocks noEditPoints="1"/>
                </p:cNvSpPr>
                <p:nvPr/>
              </p:nvSpPr>
              <p:spPr bwMode="auto">
                <a:xfrm>
                  <a:off x="19126940" y="2808514"/>
                  <a:ext cx="36475" cy="60791"/>
                </a:xfrm>
                <a:custGeom>
                  <a:avLst/>
                  <a:gdLst>
                    <a:gd name="T0" fmla="*/ 5 w 9"/>
                    <a:gd name="T1" fmla="*/ 0 h 15"/>
                    <a:gd name="T2" fmla="*/ 2 w 9"/>
                    <a:gd name="T3" fmla="*/ 1 h 15"/>
                    <a:gd name="T4" fmla="*/ 0 w 9"/>
                    <a:gd name="T5" fmla="*/ 3 h 15"/>
                    <a:gd name="T6" fmla="*/ 0 w 9"/>
                    <a:gd name="T7" fmla="*/ 7 h 15"/>
                    <a:gd name="T8" fmla="*/ 1 w 9"/>
                    <a:gd name="T9" fmla="*/ 13 h 15"/>
                    <a:gd name="T10" fmla="*/ 5 w 9"/>
                    <a:gd name="T11" fmla="*/ 15 h 15"/>
                    <a:gd name="T12" fmla="*/ 7 w 9"/>
                    <a:gd name="T13" fmla="*/ 14 h 15"/>
                    <a:gd name="T14" fmla="*/ 9 w 9"/>
                    <a:gd name="T15" fmla="*/ 11 h 15"/>
                    <a:gd name="T16" fmla="*/ 9 w 9"/>
                    <a:gd name="T17" fmla="*/ 7 h 15"/>
                    <a:gd name="T18" fmla="*/ 9 w 9"/>
                    <a:gd name="T19" fmla="*/ 4 h 15"/>
                    <a:gd name="T20" fmla="*/ 8 w 9"/>
                    <a:gd name="T21" fmla="*/ 2 h 15"/>
                    <a:gd name="T22" fmla="*/ 7 w 9"/>
                    <a:gd name="T23" fmla="*/ 0 h 15"/>
                    <a:gd name="T24" fmla="*/ 5 w 9"/>
                    <a:gd name="T25" fmla="*/ 0 h 15"/>
                    <a:gd name="T26" fmla="*/ 7 w 9"/>
                    <a:gd name="T27" fmla="*/ 7 h 15"/>
                    <a:gd name="T28" fmla="*/ 7 w 9"/>
                    <a:gd name="T29" fmla="*/ 12 h 15"/>
                    <a:gd name="T30" fmla="*/ 5 w 9"/>
                    <a:gd name="T31" fmla="*/ 13 h 15"/>
                    <a:gd name="T32" fmla="*/ 3 w 9"/>
                    <a:gd name="T33" fmla="*/ 12 h 15"/>
                    <a:gd name="T34" fmla="*/ 2 w 9"/>
                    <a:gd name="T35" fmla="*/ 7 h 15"/>
                    <a:gd name="T36" fmla="*/ 3 w 9"/>
                    <a:gd name="T37" fmla="*/ 2 h 15"/>
                    <a:gd name="T38" fmla="*/ 5 w 9"/>
                    <a:gd name="T39" fmla="*/ 1 h 15"/>
                    <a:gd name="T40" fmla="*/ 7 w 9"/>
                    <a:gd name="T41" fmla="*/ 3 h 15"/>
                    <a:gd name="T42" fmla="*/ 7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0"/>
                      </a:moveTo>
                      <a:cubicBezTo>
                        <a:pt x="4" y="0"/>
                        <a:pt x="3" y="0"/>
                        <a:pt x="2" y="1"/>
                      </a:cubicBezTo>
                      <a:cubicBezTo>
                        <a:pt x="1" y="1"/>
                        <a:pt x="1" y="2"/>
                        <a:pt x="0" y="3"/>
                      </a:cubicBezTo>
                      <a:cubicBezTo>
                        <a:pt x="0" y="4"/>
                        <a:pt x="0" y="6"/>
                        <a:pt x="0" y="7"/>
                      </a:cubicBezTo>
                      <a:cubicBezTo>
                        <a:pt x="0" y="10"/>
                        <a:pt x="0" y="12"/>
                        <a:pt x="1" y="13"/>
                      </a:cubicBezTo>
                      <a:cubicBezTo>
                        <a:pt x="2" y="14"/>
                        <a:pt x="3" y="15"/>
                        <a:pt x="5" y="15"/>
                      </a:cubicBez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7" y="0"/>
                      </a:cubicBezTo>
                      <a:cubicBezTo>
                        <a:pt x="6" y="0"/>
                        <a:pt x="5" y="0"/>
                        <a:pt x="5" y="0"/>
                      </a:cubicBezTo>
                      <a:close/>
                      <a:moveTo>
                        <a:pt x="7" y="7"/>
                      </a:moveTo>
                      <a:cubicBezTo>
                        <a:pt x="7" y="10"/>
                        <a:pt x="7" y="11"/>
                        <a:pt x="7" y="12"/>
                      </a:cubicBezTo>
                      <a:cubicBezTo>
                        <a:pt x="6" y="13"/>
                        <a:pt x="5" y="13"/>
                        <a:pt x="5" y="13"/>
                      </a:cubicBezTo>
                      <a:cubicBezTo>
                        <a:pt x="4" y="13"/>
                        <a:pt x="3" y="13"/>
                        <a:pt x="3" y="12"/>
                      </a:cubicBezTo>
                      <a:cubicBezTo>
                        <a:pt x="2" y="11"/>
                        <a:pt x="2" y="10"/>
                        <a:pt x="2" y="7"/>
                      </a:cubicBezTo>
                      <a:cubicBezTo>
                        <a:pt x="2" y="5"/>
                        <a:pt x="2" y="3"/>
                        <a:pt x="3" y="2"/>
                      </a:cubicBezTo>
                      <a:cubicBezTo>
                        <a:pt x="3" y="2"/>
                        <a:pt x="4" y="1"/>
                        <a:pt x="5" y="1"/>
                      </a:cubicBezTo>
                      <a:cubicBezTo>
                        <a:pt x="5" y="1"/>
                        <a:pt x="6" y="2"/>
                        <a:pt x="7" y="3"/>
                      </a:cubicBezTo>
                      <a:cubicBezTo>
                        <a:pt x="7" y="3"/>
                        <a:pt x="7" y="5"/>
                        <a:pt x="7"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0" name="Freeform 198"/>
                <p:cNvSpPr>
                  <a:spLocks/>
                </p:cNvSpPr>
                <p:nvPr/>
              </p:nvSpPr>
              <p:spPr bwMode="auto">
                <a:xfrm>
                  <a:off x="19167468" y="2808514"/>
                  <a:ext cx="20264" cy="56738"/>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1" name="Freeform 199"/>
                <p:cNvSpPr>
                  <a:spLocks noEditPoints="1"/>
                </p:cNvSpPr>
                <p:nvPr/>
              </p:nvSpPr>
              <p:spPr bwMode="auto">
                <a:xfrm>
                  <a:off x="19195837" y="2808514"/>
                  <a:ext cx="41540" cy="60791"/>
                </a:xfrm>
                <a:custGeom>
                  <a:avLst/>
                  <a:gdLst>
                    <a:gd name="T0" fmla="*/ 9 w 10"/>
                    <a:gd name="T1" fmla="*/ 2 h 15"/>
                    <a:gd name="T2" fmla="*/ 7 w 10"/>
                    <a:gd name="T3" fmla="*/ 0 h 15"/>
                    <a:gd name="T4" fmla="*/ 5 w 10"/>
                    <a:gd name="T5" fmla="*/ 0 h 15"/>
                    <a:gd name="T6" fmla="*/ 2 w 10"/>
                    <a:gd name="T7" fmla="*/ 1 h 15"/>
                    <a:gd name="T8" fmla="*/ 1 w 10"/>
                    <a:gd name="T9" fmla="*/ 3 h 15"/>
                    <a:gd name="T10" fmla="*/ 0 w 10"/>
                    <a:gd name="T11" fmla="*/ 7 h 15"/>
                    <a:gd name="T12" fmla="*/ 2 w 10"/>
                    <a:gd name="T13" fmla="*/ 13 h 15"/>
                    <a:gd name="T14" fmla="*/ 5 w 10"/>
                    <a:gd name="T15" fmla="*/ 15 h 15"/>
                    <a:gd name="T16" fmla="*/ 8 w 10"/>
                    <a:gd name="T17" fmla="*/ 14 h 15"/>
                    <a:gd name="T18" fmla="*/ 9 w 10"/>
                    <a:gd name="T19" fmla="*/ 11 h 15"/>
                    <a:gd name="T20" fmla="*/ 10 w 10"/>
                    <a:gd name="T21" fmla="*/ 7 h 15"/>
                    <a:gd name="T22" fmla="*/ 9 w 10"/>
                    <a:gd name="T23" fmla="*/ 4 h 15"/>
                    <a:gd name="T24" fmla="*/ 9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2"/>
                      </a:moveTo>
                      <a:cubicBezTo>
                        <a:pt x="8" y="1"/>
                        <a:pt x="8" y="1"/>
                        <a:pt x="7" y="0"/>
                      </a:cubicBezTo>
                      <a:cubicBezTo>
                        <a:pt x="6" y="0"/>
                        <a:pt x="6" y="0"/>
                        <a:pt x="5" y="0"/>
                      </a:cubicBezTo>
                      <a:cubicBezTo>
                        <a:pt x="4" y="0"/>
                        <a:pt x="3" y="0"/>
                        <a:pt x="2"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lose/>
                      <a:moveTo>
                        <a:pt x="7" y="12"/>
                      </a:moveTo>
                      <a:cubicBezTo>
                        <a:pt x="7" y="13"/>
                        <a:pt x="6" y="13"/>
                        <a:pt x="5" y="13"/>
                      </a:cubicBezTo>
                      <a:cubicBezTo>
                        <a:pt x="4" y="13"/>
                        <a:pt x="4" y="13"/>
                        <a:pt x="3" y="12"/>
                      </a:cubicBezTo>
                      <a:cubicBezTo>
                        <a:pt x="2" y="11"/>
                        <a:pt x="2" y="10"/>
                        <a:pt x="2" y="7"/>
                      </a:cubicBezTo>
                      <a:cubicBezTo>
                        <a:pt x="2" y="5"/>
                        <a:pt x="2" y="3"/>
                        <a:pt x="3" y="2"/>
                      </a:cubicBezTo>
                      <a:cubicBezTo>
                        <a:pt x="4" y="2"/>
                        <a:pt x="4" y="1"/>
                        <a:pt x="5" y="1"/>
                      </a:cubicBezTo>
                      <a:cubicBezTo>
                        <a:pt x="6" y="1"/>
                        <a:pt x="7" y="2"/>
                        <a:pt x="7" y="3"/>
                      </a:cubicBezTo>
                      <a:cubicBezTo>
                        <a:pt x="8" y="3"/>
                        <a:pt x="8" y="5"/>
                        <a:pt x="8" y="7"/>
                      </a:cubicBezTo>
                      <a:cubicBezTo>
                        <a:pt x="8" y="10"/>
                        <a:pt x="8"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2" name="Freeform 200"/>
                <p:cNvSpPr>
                  <a:spLocks/>
                </p:cNvSpPr>
                <p:nvPr/>
              </p:nvSpPr>
              <p:spPr bwMode="auto">
                <a:xfrm>
                  <a:off x="19237377" y="2808514"/>
                  <a:ext cx="24316" cy="56738"/>
                </a:xfrm>
                <a:custGeom>
                  <a:avLst/>
                  <a:gdLst>
                    <a:gd name="T0" fmla="*/ 3 w 6"/>
                    <a:gd name="T1" fmla="*/ 2 h 14"/>
                    <a:gd name="T2" fmla="*/ 0 w 6"/>
                    <a:gd name="T3" fmla="*/ 4 h 14"/>
                    <a:gd name="T4" fmla="*/ 0 w 6"/>
                    <a:gd name="T5" fmla="*/ 5 h 14"/>
                    <a:gd name="T6" fmla="*/ 2 w 6"/>
                    <a:gd name="T7" fmla="*/ 4 h 14"/>
                    <a:gd name="T8" fmla="*/ 4 w 6"/>
                    <a:gd name="T9" fmla="*/ 3 h 14"/>
                    <a:gd name="T10" fmla="*/ 4 w 6"/>
                    <a:gd name="T11" fmla="*/ 14 h 14"/>
                    <a:gd name="T12" fmla="*/ 6 w 6"/>
                    <a:gd name="T13" fmla="*/ 14 h 14"/>
                    <a:gd name="T14" fmla="*/ 6 w 6"/>
                    <a:gd name="T15" fmla="*/ 0 h 14"/>
                    <a:gd name="T16" fmla="*/ 5 w 6"/>
                    <a:gd name="T17" fmla="*/ 0 h 14"/>
                    <a:gd name="T18" fmla="*/ 3 w 6"/>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3" y="2"/>
                      </a:moveTo>
                      <a:cubicBezTo>
                        <a:pt x="2" y="3"/>
                        <a:pt x="1" y="3"/>
                        <a:pt x="0" y="4"/>
                      </a:cubicBezTo>
                      <a:cubicBezTo>
                        <a:pt x="0" y="5"/>
                        <a:pt x="0" y="5"/>
                        <a:pt x="0" y="5"/>
                      </a:cubicBezTo>
                      <a:cubicBezTo>
                        <a:pt x="1" y="5"/>
                        <a:pt x="2" y="5"/>
                        <a:pt x="2" y="4"/>
                      </a:cubicBezTo>
                      <a:cubicBezTo>
                        <a:pt x="3" y="4"/>
                        <a:pt x="4" y="4"/>
                        <a:pt x="4" y="3"/>
                      </a:cubicBezTo>
                      <a:cubicBezTo>
                        <a:pt x="4" y="14"/>
                        <a:pt x="4" y="14"/>
                        <a:pt x="4" y="14"/>
                      </a:cubicBezTo>
                      <a:cubicBezTo>
                        <a:pt x="6" y="14"/>
                        <a:pt x="6" y="14"/>
                        <a:pt x="6" y="14"/>
                      </a:cubicBezTo>
                      <a:cubicBezTo>
                        <a:pt x="6" y="0"/>
                        <a:pt x="6" y="0"/>
                        <a:pt x="6" y="0"/>
                      </a:cubicBezTo>
                      <a:cubicBezTo>
                        <a:pt x="5" y="0"/>
                        <a:pt x="5" y="0"/>
                        <a:pt x="5" y="0"/>
                      </a:cubicBezTo>
                      <a:cubicBezTo>
                        <a:pt x="4" y="1"/>
                        <a:pt x="4"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3" name="Freeform 201"/>
                <p:cNvSpPr>
                  <a:spLocks noEditPoints="1"/>
                </p:cNvSpPr>
                <p:nvPr/>
              </p:nvSpPr>
              <p:spPr bwMode="auto">
                <a:xfrm>
                  <a:off x="19269799" y="2808514"/>
                  <a:ext cx="36475" cy="60791"/>
                </a:xfrm>
                <a:custGeom>
                  <a:avLst/>
                  <a:gdLst>
                    <a:gd name="T0" fmla="*/ 0 w 9"/>
                    <a:gd name="T1" fmla="*/ 7 h 15"/>
                    <a:gd name="T2" fmla="*/ 1 w 9"/>
                    <a:gd name="T3" fmla="*/ 13 h 15"/>
                    <a:gd name="T4" fmla="*/ 4 w 9"/>
                    <a:gd name="T5" fmla="*/ 15 h 15"/>
                    <a:gd name="T6" fmla="*/ 7 w 9"/>
                    <a:gd name="T7" fmla="*/ 14 h 15"/>
                    <a:gd name="T8" fmla="*/ 9 w 9"/>
                    <a:gd name="T9" fmla="*/ 11 h 15"/>
                    <a:gd name="T10" fmla="*/ 9 w 9"/>
                    <a:gd name="T11" fmla="*/ 7 h 15"/>
                    <a:gd name="T12" fmla="*/ 9 w 9"/>
                    <a:gd name="T13" fmla="*/ 4 h 15"/>
                    <a:gd name="T14" fmla="*/ 8 w 9"/>
                    <a:gd name="T15" fmla="*/ 2 h 15"/>
                    <a:gd name="T16" fmla="*/ 7 w 9"/>
                    <a:gd name="T17" fmla="*/ 0 h 15"/>
                    <a:gd name="T18" fmla="*/ 4 w 9"/>
                    <a:gd name="T19" fmla="*/ 0 h 15"/>
                    <a:gd name="T20" fmla="*/ 2 w 9"/>
                    <a:gd name="T21" fmla="*/ 1 h 15"/>
                    <a:gd name="T22" fmla="*/ 0 w 9"/>
                    <a:gd name="T23" fmla="*/ 3 h 15"/>
                    <a:gd name="T24" fmla="*/ 0 w 9"/>
                    <a:gd name="T25" fmla="*/ 7 h 15"/>
                    <a:gd name="T26" fmla="*/ 3 w 9"/>
                    <a:gd name="T27" fmla="*/ 2 h 15"/>
                    <a:gd name="T28" fmla="*/ 4 w 9"/>
                    <a:gd name="T29" fmla="*/ 1 h 15"/>
                    <a:gd name="T30" fmla="*/ 7 w 9"/>
                    <a:gd name="T31" fmla="*/ 3 h 15"/>
                    <a:gd name="T32" fmla="*/ 7 w 9"/>
                    <a:gd name="T33" fmla="*/ 7 h 15"/>
                    <a:gd name="T34" fmla="*/ 7 w 9"/>
                    <a:gd name="T35" fmla="*/ 12 h 15"/>
                    <a:gd name="T36" fmla="*/ 4 w 9"/>
                    <a:gd name="T37" fmla="*/ 13 h 15"/>
                    <a:gd name="T38" fmla="*/ 2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0" y="7"/>
                      </a:moveTo>
                      <a:cubicBezTo>
                        <a:pt x="0" y="10"/>
                        <a:pt x="0" y="12"/>
                        <a:pt x="1" y="13"/>
                      </a:cubicBezTo>
                      <a:cubicBezTo>
                        <a:pt x="2" y="14"/>
                        <a:pt x="3" y="15"/>
                        <a:pt x="4" y="15"/>
                      </a:cubicBezTo>
                      <a:cubicBezTo>
                        <a:pt x="6" y="15"/>
                        <a:pt x="6"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7" y="0"/>
                      </a:cubicBezTo>
                      <a:cubicBezTo>
                        <a:pt x="6" y="0"/>
                        <a:pt x="5" y="0"/>
                        <a:pt x="4" y="0"/>
                      </a:cubicBezTo>
                      <a:cubicBezTo>
                        <a:pt x="3" y="0"/>
                        <a:pt x="3" y="0"/>
                        <a:pt x="2" y="1"/>
                      </a:cubicBezTo>
                      <a:cubicBezTo>
                        <a:pt x="1" y="1"/>
                        <a:pt x="1" y="2"/>
                        <a:pt x="0" y="3"/>
                      </a:cubicBezTo>
                      <a:cubicBezTo>
                        <a:pt x="0" y="4"/>
                        <a:pt x="0" y="6"/>
                        <a:pt x="0" y="7"/>
                      </a:cubicBezTo>
                      <a:close/>
                      <a:moveTo>
                        <a:pt x="3" y="2"/>
                      </a:moveTo>
                      <a:cubicBezTo>
                        <a:pt x="3" y="2"/>
                        <a:pt x="4" y="1"/>
                        <a:pt x="4" y="1"/>
                      </a:cubicBezTo>
                      <a:cubicBezTo>
                        <a:pt x="5" y="1"/>
                        <a:pt x="6" y="2"/>
                        <a:pt x="7" y="3"/>
                      </a:cubicBezTo>
                      <a:cubicBezTo>
                        <a:pt x="7" y="3"/>
                        <a:pt x="7" y="5"/>
                        <a:pt x="7" y="7"/>
                      </a:cubicBezTo>
                      <a:cubicBezTo>
                        <a:pt x="7" y="10"/>
                        <a:pt x="7" y="11"/>
                        <a:pt x="7" y="12"/>
                      </a:cubicBezTo>
                      <a:cubicBezTo>
                        <a:pt x="6" y="13"/>
                        <a:pt x="5" y="13"/>
                        <a:pt x="4" y="13"/>
                      </a:cubicBezTo>
                      <a:cubicBezTo>
                        <a:pt x="4" y="13"/>
                        <a:pt x="3" y="13"/>
                        <a:pt x="2"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4" name="Freeform 202"/>
                <p:cNvSpPr>
                  <a:spLocks/>
                </p:cNvSpPr>
                <p:nvPr/>
              </p:nvSpPr>
              <p:spPr bwMode="auto">
                <a:xfrm>
                  <a:off x="19310327" y="2808514"/>
                  <a:ext cx="21277" cy="56738"/>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5" name="Freeform 203"/>
                <p:cNvSpPr>
                  <a:spLocks/>
                </p:cNvSpPr>
                <p:nvPr/>
              </p:nvSpPr>
              <p:spPr bwMode="auto">
                <a:xfrm>
                  <a:off x="19339710" y="2808514"/>
                  <a:ext cx="20264" cy="56738"/>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6" name="Freeform 204"/>
                <p:cNvSpPr>
                  <a:spLocks/>
                </p:cNvSpPr>
                <p:nvPr/>
              </p:nvSpPr>
              <p:spPr bwMode="auto">
                <a:xfrm>
                  <a:off x="19368079" y="2808514"/>
                  <a:ext cx="24316" cy="56738"/>
                </a:xfrm>
                <a:custGeom>
                  <a:avLst/>
                  <a:gdLst>
                    <a:gd name="T0" fmla="*/ 4 w 6"/>
                    <a:gd name="T1" fmla="*/ 3 h 14"/>
                    <a:gd name="T2" fmla="*/ 4 w 6"/>
                    <a:gd name="T3" fmla="*/ 14 h 14"/>
                    <a:gd name="T4" fmla="*/ 6 w 6"/>
                    <a:gd name="T5" fmla="*/ 14 h 14"/>
                    <a:gd name="T6" fmla="*/ 6 w 6"/>
                    <a:gd name="T7" fmla="*/ 0 h 14"/>
                    <a:gd name="T8" fmla="*/ 5 w 6"/>
                    <a:gd name="T9" fmla="*/ 0 h 14"/>
                    <a:gd name="T10" fmla="*/ 3 w 6"/>
                    <a:gd name="T11" fmla="*/ 2 h 14"/>
                    <a:gd name="T12" fmla="*/ 0 w 6"/>
                    <a:gd name="T13" fmla="*/ 4 h 14"/>
                    <a:gd name="T14" fmla="*/ 0 w 6"/>
                    <a:gd name="T15" fmla="*/ 5 h 14"/>
                    <a:gd name="T16" fmla="*/ 2 w 6"/>
                    <a:gd name="T17" fmla="*/ 4 h 14"/>
                    <a:gd name="T18" fmla="*/ 4 w 6"/>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4" y="3"/>
                      </a:moveTo>
                      <a:cubicBezTo>
                        <a:pt x="4" y="14"/>
                        <a:pt x="4" y="14"/>
                        <a:pt x="4" y="14"/>
                      </a:cubicBezTo>
                      <a:cubicBezTo>
                        <a:pt x="6" y="14"/>
                        <a:pt x="6" y="14"/>
                        <a:pt x="6" y="14"/>
                      </a:cubicBez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7" name="Freeform 205"/>
                <p:cNvSpPr>
                  <a:spLocks noEditPoints="1"/>
                </p:cNvSpPr>
                <p:nvPr/>
              </p:nvSpPr>
              <p:spPr bwMode="auto">
                <a:xfrm>
                  <a:off x="19400501" y="2808514"/>
                  <a:ext cx="37488" cy="60791"/>
                </a:xfrm>
                <a:custGeom>
                  <a:avLst/>
                  <a:gdLst>
                    <a:gd name="T0" fmla="*/ 0 w 9"/>
                    <a:gd name="T1" fmla="*/ 3 h 15"/>
                    <a:gd name="T2" fmla="*/ 0 w 9"/>
                    <a:gd name="T3" fmla="*/ 7 h 15"/>
                    <a:gd name="T4" fmla="*/ 1 w 9"/>
                    <a:gd name="T5" fmla="*/ 13 h 15"/>
                    <a:gd name="T6" fmla="*/ 4 w 9"/>
                    <a:gd name="T7" fmla="*/ 15 h 15"/>
                    <a:gd name="T8" fmla="*/ 7 w 9"/>
                    <a:gd name="T9" fmla="*/ 14 h 15"/>
                    <a:gd name="T10" fmla="*/ 9 w 9"/>
                    <a:gd name="T11" fmla="*/ 11 h 15"/>
                    <a:gd name="T12" fmla="*/ 9 w 9"/>
                    <a:gd name="T13" fmla="*/ 7 h 15"/>
                    <a:gd name="T14" fmla="*/ 9 w 9"/>
                    <a:gd name="T15" fmla="*/ 4 h 15"/>
                    <a:gd name="T16" fmla="*/ 8 w 9"/>
                    <a:gd name="T17" fmla="*/ 2 h 15"/>
                    <a:gd name="T18" fmla="*/ 6 w 9"/>
                    <a:gd name="T19" fmla="*/ 0 h 15"/>
                    <a:gd name="T20" fmla="*/ 4 w 9"/>
                    <a:gd name="T21" fmla="*/ 0 h 15"/>
                    <a:gd name="T22" fmla="*/ 2 w 9"/>
                    <a:gd name="T23" fmla="*/ 1 h 15"/>
                    <a:gd name="T24" fmla="*/ 0 w 9"/>
                    <a:gd name="T25" fmla="*/ 3 h 15"/>
                    <a:gd name="T26" fmla="*/ 4 w 9"/>
                    <a:gd name="T27" fmla="*/ 1 h 15"/>
                    <a:gd name="T28" fmla="*/ 6 w 9"/>
                    <a:gd name="T29" fmla="*/ 3 h 15"/>
                    <a:gd name="T30" fmla="*/ 7 w 9"/>
                    <a:gd name="T31" fmla="*/ 7 h 15"/>
                    <a:gd name="T32" fmla="*/ 6 w 9"/>
                    <a:gd name="T33" fmla="*/ 12 h 15"/>
                    <a:gd name="T34" fmla="*/ 4 w 9"/>
                    <a:gd name="T35" fmla="*/ 13 h 15"/>
                    <a:gd name="T36" fmla="*/ 2 w 9"/>
                    <a:gd name="T37" fmla="*/ 12 h 15"/>
                    <a:gd name="T38" fmla="*/ 2 w 9"/>
                    <a:gd name="T39" fmla="*/ 7 h 15"/>
                    <a:gd name="T40" fmla="*/ 2 w 9"/>
                    <a:gd name="T41" fmla="*/ 2 h 15"/>
                    <a:gd name="T42" fmla="*/ 4 w 9"/>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0" y="3"/>
                      </a:moveTo>
                      <a:cubicBezTo>
                        <a:pt x="0" y="4"/>
                        <a:pt x="0" y="6"/>
                        <a:pt x="0" y="7"/>
                      </a:cubicBezTo>
                      <a:cubicBezTo>
                        <a:pt x="0" y="10"/>
                        <a:pt x="0" y="12"/>
                        <a:pt x="1" y="13"/>
                      </a:cubicBezTo>
                      <a:cubicBezTo>
                        <a:pt x="2" y="14"/>
                        <a:pt x="3" y="15"/>
                        <a:pt x="4" y="15"/>
                      </a:cubicBezTo>
                      <a:cubicBezTo>
                        <a:pt x="5" y="15"/>
                        <a:pt x="6" y="14"/>
                        <a:pt x="7" y="14"/>
                      </a:cubicBezTo>
                      <a:cubicBezTo>
                        <a:pt x="8" y="13"/>
                        <a:pt x="8" y="12"/>
                        <a:pt x="9" y="11"/>
                      </a:cubicBezTo>
                      <a:cubicBezTo>
                        <a:pt x="9" y="10"/>
                        <a:pt x="9" y="9"/>
                        <a:pt x="9" y="7"/>
                      </a:cubicBezTo>
                      <a:cubicBezTo>
                        <a:pt x="9" y="6"/>
                        <a:pt x="9" y="5"/>
                        <a:pt x="9" y="4"/>
                      </a:cubicBezTo>
                      <a:cubicBezTo>
                        <a:pt x="9" y="3"/>
                        <a:pt x="8" y="2"/>
                        <a:pt x="8" y="2"/>
                      </a:cubicBezTo>
                      <a:cubicBezTo>
                        <a:pt x="7" y="1"/>
                        <a:pt x="7" y="1"/>
                        <a:pt x="6" y="0"/>
                      </a:cubicBezTo>
                      <a:cubicBezTo>
                        <a:pt x="6" y="0"/>
                        <a:pt x="5" y="0"/>
                        <a:pt x="4" y="0"/>
                      </a:cubicBezTo>
                      <a:cubicBezTo>
                        <a:pt x="3" y="0"/>
                        <a:pt x="3" y="0"/>
                        <a:pt x="2" y="1"/>
                      </a:cubicBezTo>
                      <a:cubicBezTo>
                        <a:pt x="1" y="1"/>
                        <a:pt x="1" y="2"/>
                        <a:pt x="0" y="3"/>
                      </a:cubicBezTo>
                      <a:close/>
                      <a:moveTo>
                        <a:pt x="4" y="1"/>
                      </a:moveTo>
                      <a:cubicBezTo>
                        <a:pt x="5" y="1"/>
                        <a:pt x="6" y="2"/>
                        <a:pt x="6" y="3"/>
                      </a:cubicBezTo>
                      <a:cubicBezTo>
                        <a:pt x="7" y="3"/>
                        <a:pt x="7" y="5"/>
                        <a:pt x="7" y="7"/>
                      </a:cubicBezTo>
                      <a:cubicBezTo>
                        <a:pt x="7" y="10"/>
                        <a:pt x="7" y="11"/>
                        <a:pt x="6" y="12"/>
                      </a:cubicBezTo>
                      <a:cubicBezTo>
                        <a:pt x="6" y="13"/>
                        <a:pt x="5" y="13"/>
                        <a:pt x="4" y="13"/>
                      </a:cubicBezTo>
                      <a:cubicBezTo>
                        <a:pt x="4" y="13"/>
                        <a:pt x="3" y="13"/>
                        <a:pt x="2" y="12"/>
                      </a:cubicBezTo>
                      <a:cubicBezTo>
                        <a:pt x="2" y="11"/>
                        <a:pt x="2" y="10"/>
                        <a:pt x="2" y="7"/>
                      </a:cubicBezTo>
                      <a:cubicBezTo>
                        <a:pt x="2" y="5"/>
                        <a:pt x="2" y="3"/>
                        <a:pt x="2" y="2"/>
                      </a:cubicBezTo>
                      <a:cubicBezTo>
                        <a:pt x="3" y="2"/>
                        <a:pt x="4" y="1"/>
                        <a:pt x="4"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8" name="Freeform 206"/>
                <p:cNvSpPr>
                  <a:spLocks/>
                </p:cNvSpPr>
                <p:nvPr/>
              </p:nvSpPr>
              <p:spPr bwMode="auto">
                <a:xfrm>
                  <a:off x="18954699" y="2906793"/>
                  <a:ext cx="20264" cy="57752"/>
                </a:xfrm>
                <a:custGeom>
                  <a:avLst/>
                  <a:gdLst>
                    <a:gd name="T0" fmla="*/ 5 w 5"/>
                    <a:gd name="T1" fmla="*/ 0 h 14"/>
                    <a:gd name="T2" fmla="*/ 4 w 5"/>
                    <a:gd name="T3" fmla="*/ 0 h 14"/>
                    <a:gd name="T4" fmla="*/ 2 w 5"/>
                    <a:gd name="T5" fmla="*/ 2 h 14"/>
                    <a:gd name="T6" fmla="*/ 0 w 5"/>
                    <a:gd name="T7" fmla="*/ 4 h 14"/>
                    <a:gd name="T8" fmla="*/ 0 w 5"/>
                    <a:gd name="T9" fmla="*/ 5 h 14"/>
                    <a:gd name="T10" fmla="*/ 2 w 5"/>
                    <a:gd name="T11" fmla="*/ 4 h 14"/>
                    <a:gd name="T12" fmla="*/ 3 w 5"/>
                    <a:gd name="T13" fmla="*/ 3 h 14"/>
                    <a:gd name="T14" fmla="*/ 3 w 5"/>
                    <a:gd name="T15" fmla="*/ 14 h 14"/>
                    <a:gd name="T16" fmla="*/ 5 w 5"/>
                    <a:gd name="T17" fmla="*/ 14 h 14"/>
                    <a:gd name="T18" fmla="*/ 5 w 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0"/>
                      </a:moveTo>
                      <a:cubicBezTo>
                        <a:pt x="4" y="0"/>
                        <a:pt x="4" y="0"/>
                        <a:pt x="4" y="0"/>
                      </a:cubicBezTo>
                      <a:cubicBezTo>
                        <a:pt x="3"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lnTo>
                        <a:pt x="5" y="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89" name="Freeform 207"/>
                <p:cNvSpPr>
                  <a:spLocks noEditPoints="1"/>
                </p:cNvSpPr>
                <p:nvPr/>
              </p:nvSpPr>
              <p:spPr bwMode="auto">
                <a:xfrm>
                  <a:off x="18983068" y="2906793"/>
                  <a:ext cx="36475" cy="61805"/>
                </a:xfrm>
                <a:custGeom>
                  <a:avLst/>
                  <a:gdLst>
                    <a:gd name="T0" fmla="*/ 9 w 9"/>
                    <a:gd name="T1" fmla="*/ 4 h 15"/>
                    <a:gd name="T2" fmla="*/ 8 w 9"/>
                    <a:gd name="T3" fmla="*/ 2 h 15"/>
                    <a:gd name="T4" fmla="*/ 7 w 9"/>
                    <a:gd name="T5" fmla="*/ 0 h 15"/>
                    <a:gd name="T6" fmla="*/ 5 w 9"/>
                    <a:gd name="T7" fmla="*/ 0 h 15"/>
                    <a:gd name="T8" fmla="*/ 2 w 9"/>
                    <a:gd name="T9" fmla="*/ 1 h 15"/>
                    <a:gd name="T10" fmla="*/ 1 w 9"/>
                    <a:gd name="T11" fmla="*/ 3 h 15"/>
                    <a:gd name="T12" fmla="*/ 0 w 9"/>
                    <a:gd name="T13" fmla="*/ 7 h 15"/>
                    <a:gd name="T14" fmla="*/ 1 w 9"/>
                    <a:gd name="T15" fmla="*/ 13 h 15"/>
                    <a:gd name="T16" fmla="*/ 5 w 9"/>
                    <a:gd name="T17" fmla="*/ 15 h 15"/>
                    <a:gd name="T18" fmla="*/ 7 w 9"/>
                    <a:gd name="T19" fmla="*/ 14 h 15"/>
                    <a:gd name="T20" fmla="*/ 9 w 9"/>
                    <a:gd name="T21" fmla="*/ 11 h 15"/>
                    <a:gd name="T22" fmla="*/ 9 w 9"/>
                    <a:gd name="T23" fmla="*/ 7 h 15"/>
                    <a:gd name="T24" fmla="*/ 9 w 9"/>
                    <a:gd name="T25" fmla="*/ 4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8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4"/>
                      </a:moveTo>
                      <a:cubicBezTo>
                        <a:pt x="9" y="3"/>
                        <a:pt x="9"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0" name="Freeform 208"/>
                <p:cNvSpPr>
                  <a:spLocks/>
                </p:cNvSpPr>
                <p:nvPr/>
              </p:nvSpPr>
              <p:spPr bwMode="auto">
                <a:xfrm>
                  <a:off x="19023595" y="2906793"/>
                  <a:ext cx="21277" cy="57752"/>
                </a:xfrm>
                <a:custGeom>
                  <a:avLst/>
                  <a:gdLst>
                    <a:gd name="T0" fmla="*/ 5 w 5"/>
                    <a:gd name="T1" fmla="*/ 0 h 14"/>
                    <a:gd name="T2" fmla="*/ 4 w 5"/>
                    <a:gd name="T3" fmla="*/ 0 h 14"/>
                    <a:gd name="T4" fmla="*/ 3 w 5"/>
                    <a:gd name="T5" fmla="*/ 2 h 14"/>
                    <a:gd name="T6" fmla="*/ 0 w 5"/>
                    <a:gd name="T7" fmla="*/ 4 h 14"/>
                    <a:gd name="T8" fmla="*/ 0 w 5"/>
                    <a:gd name="T9" fmla="*/ 5 h 14"/>
                    <a:gd name="T10" fmla="*/ 2 w 5"/>
                    <a:gd name="T11" fmla="*/ 4 h 14"/>
                    <a:gd name="T12" fmla="*/ 4 w 5"/>
                    <a:gd name="T13" fmla="*/ 3 h 14"/>
                    <a:gd name="T14" fmla="*/ 4 w 5"/>
                    <a:gd name="T15" fmla="*/ 14 h 14"/>
                    <a:gd name="T16" fmla="*/ 5 w 5"/>
                    <a:gd name="T17" fmla="*/ 14 h 14"/>
                    <a:gd name="T18" fmla="*/ 5 w 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0"/>
                      </a:move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lnTo>
                        <a:pt x="5" y="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1" name="Freeform 209"/>
                <p:cNvSpPr>
                  <a:spLocks/>
                </p:cNvSpPr>
                <p:nvPr/>
              </p:nvSpPr>
              <p:spPr bwMode="auto">
                <a:xfrm>
                  <a:off x="19052977" y="2906793"/>
                  <a:ext cx="24316" cy="57752"/>
                </a:xfrm>
                <a:custGeom>
                  <a:avLst/>
                  <a:gdLst>
                    <a:gd name="T0" fmla="*/ 4 w 6"/>
                    <a:gd name="T1" fmla="*/ 3 h 14"/>
                    <a:gd name="T2" fmla="*/ 4 w 6"/>
                    <a:gd name="T3" fmla="*/ 14 h 14"/>
                    <a:gd name="T4" fmla="*/ 6 w 6"/>
                    <a:gd name="T5" fmla="*/ 14 h 14"/>
                    <a:gd name="T6" fmla="*/ 6 w 6"/>
                    <a:gd name="T7" fmla="*/ 0 h 14"/>
                    <a:gd name="T8" fmla="*/ 4 w 6"/>
                    <a:gd name="T9" fmla="*/ 0 h 14"/>
                    <a:gd name="T10" fmla="*/ 3 w 6"/>
                    <a:gd name="T11" fmla="*/ 2 h 14"/>
                    <a:gd name="T12" fmla="*/ 0 w 6"/>
                    <a:gd name="T13" fmla="*/ 4 h 14"/>
                    <a:gd name="T14" fmla="*/ 0 w 6"/>
                    <a:gd name="T15" fmla="*/ 5 h 14"/>
                    <a:gd name="T16" fmla="*/ 2 w 6"/>
                    <a:gd name="T17" fmla="*/ 4 h 14"/>
                    <a:gd name="T18" fmla="*/ 4 w 6"/>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4" y="3"/>
                      </a:move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2" name="Freeform 210"/>
                <p:cNvSpPr>
                  <a:spLocks/>
                </p:cNvSpPr>
                <p:nvPr/>
              </p:nvSpPr>
              <p:spPr bwMode="auto">
                <a:xfrm>
                  <a:off x="19085399" y="2906793"/>
                  <a:ext cx="20264" cy="57752"/>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1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3" y="1"/>
                        <a:pt x="3" y="1"/>
                        <a:pt x="2" y="2"/>
                      </a:cubicBezTo>
                      <a:cubicBezTo>
                        <a:pt x="1" y="3"/>
                        <a:pt x="1" y="3"/>
                        <a:pt x="0" y="4"/>
                      </a:cubicBezTo>
                      <a:cubicBezTo>
                        <a:pt x="0" y="5"/>
                        <a:pt x="0" y="5"/>
                        <a:pt x="0" y="5"/>
                      </a:cubicBezTo>
                      <a:cubicBezTo>
                        <a:pt x="0" y="5"/>
                        <a:pt x="1" y="5"/>
                        <a:pt x="1"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3" name="Freeform 211"/>
                <p:cNvSpPr>
                  <a:spLocks noEditPoints="1"/>
                </p:cNvSpPr>
                <p:nvPr/>
              </p:nvSpPr>
              <p:spPr bwMode="auto">
                <a:xfrm>
                  <a:off x="19113769" y="2906793"/>
                  <a:ext cx="37488" cy="61805"/>
                </a:xfrm>
                <a:custGeom>
                  <a:avLst/>
                  <a:gdLst>
                    <a:gd name="T0" fmla="*/ 5 w 9"/>
                    <a:gd name="T1" fmla="*/ 15 h 15"/>
                    <a:gd name="T2" fmla="*/ 7 w 9"/>
                    <a:gd name="T3" fmla="*/ 14 h 15"/>
                    <a:gd name="T4" fmla="*/ 9 w 9"/>
                    <a:gd name="T5" fmla="*/ 11 h 15"/>
                    <a:gd name="T6" fmla="*/ 9 w 9"/>
                    <a:gd name="T7" fmla="*/ 7 h 15"/>
                    <a:gd name="T8" fmla="*/ 9 w 9"/>
                    <a:gd name="T9" fmla="*/ 4 h 15"/>
                    <a:gd name="T10" fmla="*/ 8 w 9"/>
                    <a:gd name="T11" fmla="*/ 2 h 15"/>
                    <a:gd name="T12" fmla="*/ 7 w 9"/>
                    <a:gd name="T13" fmla="*/ 0 h 15"/>
                    <a:gd name="T14" fmla="*/ 5 w 9"/>
                    <a:gd name="T15" fmla="*/ 0 h 15"/>
                    <a:gd name="T16" fmla="*/ 2 w 9"/>
                    <a:gd name="T17" fmla="*/ 1 h 15"/>
                    <a:gd name="T18" fmla="*/ 0 w 9"/>
                    <a:gd name="T19" fmla="*/ 3 h 15"/>
                    <a:gd name="T20" fmla="*/ 0 w 9"/>
                    <a:gd name="T21" fmla="*/ 7 h 15"/>
                    <a:gd name="T22" fmla="*/ 1 w 9"/>
                    <a:gd name="T23" fmla="*/ 13 h 15"/>
                    <a:gd name="T24" fmla="*/ 5 w 9"/>
                    <a:gd name="T25" fmla="*/ 15 h 15"/>
                    <a:gd name="T26" fmla="*/ 3 w 9"/>
                    <a:gd name="T27" fmla="*/ 2 h 15"/>
                    <a:gd name="T28" fmla="*/ 5 w 9"/>
                    <a:gd name="T29" fmla="*/ 1 h 15"/>
                    <a:gd name="T30" fmla="*/ 7 w 9"/>
                    <a:gd name="T31" fmla="*/ 3 h 15"/>
                    <a:gd name="T32" fmla="*/ 7 w 9"/>
                    <a:gd name="T33" fmla="*/ 7 h 15"/>
                    <a:gd name="T34" fmla="*/ 7 w 9"/>
                    <a:gd name="T35" fmla="*/ 12 h 15"/>
                    <a:gd name="T36" fmla="*/ 5 w 9"/>
                    <a:gd name="T37" fmla="*/ 13 h 15"/>
                    <a:gd name="T38" fmla="*/ 3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15"/>
                      </a:move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ubicBezTo>
                        <a:pt x="8" y="1"/>
                        <a:pt x="7" y="1"/>
                        <a:pt x="7" y="0"/>
                      </a:cubicBezTo>
                      <a:cubicBezTo>
                        <a:pt x="6" y="0"/>
                        <a:pt x="5" y="0"/>
                        <a:pt x="5" y="0"/>
                      </a:cubicBezTo>
                      <a:cubicBezTo>
                        <a:pt x="4" y="0"/>
                        <a:pt x="3" y="0"/>
                        <a:pt x="2" y="1"/>
                      </a:cubicBezTo>
                      <a:cubicBezTo>
                        <a:pt x="1" y="1"/>
                        <a:pt x="1" y="2"/>
                        <a:pt x="0" y="3"/>
                      </a:cubicBezTo>
                      <a:cubicBezTo>
                        <a:pt x="0" y="4"/>
                        <a:pt x="0" y="6"/>
                        <a:pt x="0" y="7"/>
                      </a:cubicBezTo>
                      <a:cubicBezTo>
                        <a:pt x="0" y="10"/>
                        <a:pt x="0" y="12"/>
                        <a:pt x="1" y="13"/>
                      </a:cubicBezTo>
                      <a:cubicBezTo>
                        <a:pt x="2" y="14"/>
                        <a:pt x="3" y="15"/>
                        <a:pt x="5" y="15"/>
                      </a:cubicBezTo>
                      <a:close/>
                      <a:moveTo>
                        <a:pt x="3" y="2"/>
                      </a:moveTo>
                      <a:cubicBezTo>
                        <a:pt x="3" y="2"/>
                        <a:pt x="4" y="1"/>
                        <a:pt x="5" y="1"/>
                      </a:cubicBezTo>
                      <a:cubicBezTo>
                        <a:pt x="5" y="1"/>
                        <a:pt x="6" y="2"/>
                        <a:pt x="7" y="3"/>
                      </a:cubicBezTo>
                      <a:cubicBezTo>
                        <a:pt x="7" y="3"/>
                        <a:pt x="7" y="5"/>
                        <a:pt x="7" y="7"/>
                      </a:cubicBezTo>
                      <a:cubicBezTo>
                        <a:pt x="7" y="10"/>
                        <a:pt x="7" y="11"/>
                        <a:pt x="7" y="12"/>
                      </a:cubicBezTo>
                      <a:cubicBezTo>
                        <a:pt x="6" y="13"/>
                        <a:pt x="5"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4" name="Freeform 212"/>
                <p:cNvSpPr>
                  <a:spLocks/>
                </p:cNvSpPr>
                <p:nvPr/>
              </p:nvSpPr>
              <p:spPr bwMode="auto">
                <a:xfrm>
                  <a:off x="19155310" y="2906793"/>
                  <a:ext cx="20264" cy="57752"/>
                </a:xfrm>
                <a:custGeom>
                  <a:avLst/>
                  <a:gdLst>
                    <a:gd name="T0" fmla="*/ 4 w 5"/>
                    <a:gd name="T1" fmla="*/ 14 h 14"/>
                    <a:gd name="T2" fmla="*/ 5 w 5"/>
                    <a:gd name="T3" fmla="*/ 14 h 14"/>
                    <a:gd name="T4" fmla="*/ 5 w 5"/>
                    <a:gd name="T5" fmla="*/ 0 h 14"/>
                    <a:gd name="T6" fmla="*/ 4 w 5"/>
                    <a:gd name="T7" fmla="*/ 0 h 14"/>
                    <a:gd name="T8" fmla="*/ 3 w 5"/>
                    <a:gd name="T9" fmla="*/ 2 h 14"/>
                    <a:gd name="T10" fmla="*/ 0 w 5"/>
                    <a:gd name="T11" fmla="*/ 4 h 14"/>
                    <a:gd name="T12" fmla="*/ 0 w 5"/>
                    <a:gd name="T13" fmla="*/ 5 h 14"/>
                    <a:gd name="T14" fmla="*/ 2 w 5"/>
                    <a:gd name="T15" fmla="*/ 4 h 14"/>
                    <a:gd name="T16" fmla="*/ 4 w 5"/>
                    <a:gd name="T17" fmla="*/ 3 h 14"/>
                    <a:gd name="T18" fmla="*/ 4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14"/>
                      </a:moveTo>
                      <a:cubicBezTo>
                        <a:pt x="5" y="14"/>
                        <a:pt x="5" y="14"/>
                        <a:pt x="5" y="14"/>
                      </a:cubicBez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lnTo>
                        <a:pt x="4"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5" name="Freeform 213"/>
                <p:cNvSpPr>
                  <a:spLocks/>
                </p:cNvSpPr>
                <p:nvPr/>
              </p:nvSpPr>
              <p:spPr bwMode="auto">
                <a:xfrm>
                  <a:off x="19183679" y="2906793"/>
                  <a:ext cx="24316" cy="57752"/>
                </a:xfrm>
                <a:custGeom>
                  <a:avLst/>
                  <a:gdLst>
                    <a:gd name="T0" fmla="*/ 4 w 6"/>
                    <a:gd name="T1" fmla="*/ 3 h 14"/>
                    <a:gd name="T2" fmla="*/ 4 w 6"/>
                    <a:gd name="T3" fmla="*/ 14 h 14"/>
                    <a:gd name="T4" fmla="*/ 6 w 6"/>
                    <a:gd name="T5" fmla="*/ 14 h 14"/>
                    <a:gd name="T6" fmla="*/ 6 w 6"/>
                    <a:gd name="T7" fmla="*/ 0 h 14"/>
                    <a:gd name="T8" fmla="*/ 4 w 6"/>
                    <a:gd name="T9" fmla="*/ 0 h 14"/>
                    <a:gd name="T10" fmla="*/ 3 w 6"/>
                    <a:gd name="T11" fmla="*/ 2 h 14"/>
                    <a:gd name="T12" fmla="*/ 0 w 6"/>
                    <a:gd name="T13" fmla="*/ 4 h 14"/>
                    <a:gd name="T14" fmla="*/ 0 w 6"/>
                    <a:gd name="T15" fmla="*/ 5 h 14"/>
                    <a:gd name="T16" fmla="*/ 2 w 6"/>
                    <a:gd name="T17" fmla="*/ 4 h 14"/>
                    <a:gd name="T18" fmla="*/ 4 w 6"/>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4" y="3"/>
                      </a:move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ubicBezTo>
                        <a:pt x="2" y="3"/>
                        <a:pt x="1" y="3"/>
                        <a:pt x="0" y="4"/>
                      </a:cubicBezTo>
                      <a:cubicBezTo>
                        <a:pt x="0" y="5"/>
                        <a:pt x="0" y="5"/>
                        <a:pt x="0" y="5"/>
                      </a:cubicBezTo>
                      <a:cubicBezTo>
                        <a:pt x="1" y="5"/>
                        <a:pt x="1" y="5"/>
                        <a:pt x="2" y="4"/>
                      </a:cubicBezTo>
                      <a:cubicBezTo>
                        <a:pt x="3" y="4"/>
                        <a:pt x="3" y="4"/>
                        <a:pt x="4"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6" name="Freeform 214"/>
                <p:cNvSpPr>
                  <a:spLocks noEditPoints="1"/>
                </p:cNvSpPr>
                <p:nvPr/>
              </p:nvSpPr>
              <p:spPr bwMode="auto">
                <a:xfrm>
                  <a:off x="19216101" y="2906793"/>
                  <a:ext cx="37488" cy="61805"/>
                </a:xfrm>
                <a:custGeom>
                  <a:avLst/>
                  <a:gdLst>
                    <a:gd name="T0" fmla="*/ 2 w 9"/>
                    <a:gd name="T1" fmla="*/ 1 h 15"/>
                    <a:gd name="T2" fmla="*/ 0 w 9"/>
                    <a:gd name="T3" fmla="*/ 3 h 15"/>
                    <a:gd name="T4" fmla="*/ 0 w 9"/>
                    <a:gd name="T5" fmla="*/ 7 h 15"/>
                    <a:gd name="T6" fmla="*/ 1 w 9"/>
                    <a:gd name="T7" fmla="*/ 13 h 15"/>
                    <a:gd name="T8" fmla="*/ 4 w 9"/>
                    <a:gd name="T9" fmla="*/ 15 h 15"/>
                    <a:gd name="T10" fmla="*/ 7 w 9"/>
                    <a:gd name="T11" fmla="*/ 14 h 15"/>
                    <a:gd name="T12" fmla="*/ 8 w 9"/>
                    <a:gd name="T13" fmla="*/ 11 h 15"/>
                    <a:gd name="T14" fmla="*/ 9 w 9"/>
                    <a:gd name="T15" fmla="*/ 7 h 15"/>
                    <a:gd name="T16" fmla="*/ 9 w 9"/>
                    <a:gd name="T17" fmla="*/ 4 h 15"/>
                    <a:gd name="T18" fmla="*/ 8 w 9"/>
                    <a:gd name="T19" fmla="*/ 2 h 15"/>
                    <a:gd name="T20" fmla="*/ 6 w 9"/>
                    <a:gd name="T21" fmla="*/ 0 h 15"/>
                    <a:gd name="T22" fmla="*/ 4 w 9"/>
                    <a:gd name="T23" fmla="*/ 0 h 15"/>
                    <a:gd name="T24" fmla="*/ 2 w 9"/>
                    <a:gd name="T25" fmla="*/ 1 h 15"/>
                    <a:gd name="T26" fmla="*/ 6 w 9"/>
                    <a:gd name="T27" fmla="*/ 3 h 15"/>
                    <a:gd name="T28" fmla="*/ 7 w 9"/>
                    <a:gd name="T29" fmla="*/ 7 h 15"/>
                    <a:gd name="T30" fmla="*/ 6 w 9"/>
                    <a:gd name="T31" fmla="*/ 12 h 15"/>
                    <a:gd name="T32" fmla="*/ 4 w 9"/>
                    <a:gd name="T33" fmla="*/ 13 h 15"/>
                    <a:gd name="T34" fmla="*/ 2 w 9"/>
                    <a:gd name="T35" fmla="*/ 12 h 15"/>
                    <a:gd name="T36" fmla="*/ 1 w 9"/>
                    <a:gd name="T37" fmla="*/ 7 h 15"/>
                    <a:gd name="T38" fmla="*/ 2 w 9"/>
                    <a:gd name="T39" fmla="*/ 2 h 15"/>
                    <a:gd name="T40" fmla="*/ 4 w 9"/>
                    <a:gd name="T41" fmla="*/ 1 h 15"/>
                    <a:gd name="T42" fmla="*/ 6 w 9"/>
                    <a:gd name="T4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2" y="1"/>
                      </a:move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ubicBezTo>
                        <a:pt x="9" y="6"/>
                        <a:pt x="9" y="5"/>
                        <a:pt x="9" y="4"/>
                      </a:cubicBezTo>
                      <a:cubicBezTo>
                        <a:pt x="8" y="3"/>
                        <a:pt x="8" y="2"/>
                        <a:pt x="8" y="2"/>
                      </a:cubicBezTo>
                      <a:cubicBezTo>
                        <a:pt x="7" y="1"/>
                        <a:pt x="7" y="1"/>
                        <a:pt x="6" y="0"/>
                      </a:cubicBezTo>
                      <a:cubicBezTo>
                        <a:pt x="6" y="0"/>
                        <a:pt x="5" y="0"/>
                        <a:pt x="4" y="0"/>
                      </a:cubicBezTo>
                      <a:cubicBezTo>
                        <a:pt x="3" y="0"/>
                        <a:pt x="2" y="0"/>
                        <a:pt x="2" y="1"/>
                      </a:cubicBezTo>
                      <a:close/>
                      <a:moveTo>
                        <a:pt x="6" y="3"/>
                      </a:moveTo>
                      <a:cubicBezTo>
                        <a:pt x="7" y="3"/>
                        <a:pt x="7" y="5"/>
                        <a:pt x="7" y="7"/>
                      </a:cubicBezTo>
                      <a:cubicBezTo>
                        <a:pt x="7" y="10"/>
                        <a:pt x="7" y="11"/>
                        <a:pt x="6" y="12"/>
                      </a:cubicBezTo>
                      <a:cubicBezTo>
                        <a:pt x="6" y="13"/>
                        <a:pt x="5" y="13"/>
                        <a:pt x="4" y="13"/>
                      </a:cubicBezTo>
                      <a:cubicBezTo>
                        <a:pt x="4" y="13"/>
                        <a:pt x="3" y="13"/>
                        <a:pt x="2" y="12"/>
                      </a:cubicBezTo>
                      <a:cubicBezTo>
                        <a:pt x="2" y="11"/>
                        <a:pt x="1" y="10"/>
                        <a:pt x="1" y="7"/>
                      </a:cubicBezTo>
                      <a:cubicBezTo>
                        <a:pt x="1" y="5"/>
                        <a:pt x="2" y="3"/>
                        <a:pt x="2" y="2"/>
                      </a:cubicBezTo>
                      <a:cubicBezTo>
                        <a:pt x="3" y="2"/>
                        <a:pt x="3" y="1"/>
                        <a:pt x="4" y="1"/>
                      </a:cubicBezTo>
                      <a:cubicBezTo>
                        <a:pt x="5" y="1"/>
                        <a:pt x="6" y="2"/>
                        <a:pt x="6"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7" name="Freeform 215"/>
                <p:cNvSpPr>
                  <a:spLocks/>
                </p:cNvSpPr>
                <p:nvPr/>
              </p:nvSpPr>
              <p:spPr bwMode="auto">
                <a:xfrm>
                  <a:off x="19257641" y="2906793"/>
                  <a:ext cx="20264" cy="57752"/>
                </a:xfrm>
                <a:custGeom>
                  <a:avLst/>
                  <a:gdLst>
                    <a:gd name="T0" fmla="*/ 0 w 5"/>
                    <a:gd name="T1" fmla="*/ 4 h 14"/>
                    <a:gd name="T2" fmla="*/ 0 w 5"/>
                    <a:gd name="T3" fmla="*/ 5 h 14"/>
                    <a:gd name="T4" fmla="*/ 2 w 5"/>
                    <a:gd name="T5" fmla="*/ 4 h 14"/>
                    <a:gd name="T6" fmla="*/ 3 w 5"/>
                    <a:gd name="T7" fmla="*/ 3 h 14"/>
                    <a:gd name="T8" fmla="*/ 3 w 5"/>
                    <a:gd name="T9" fmla="*/ 14 h 14"/>
                    <a:gd name="T10" fmla="*/ 5 w 5"/>
                    <a:gd name="T11" fmla="*/ 14 h 14"/>
                    <a:gd name="T12" fmla="*/ 5 w 5"/>
                    <a:gd name="T13" fmla="*/ 0 h 14"/>
                    <a:gd name="T14" fmla="*/ 4 w 5"/>
                    <a:gd name="T15" fmla="*/ 0 h 14"/>
                    <a:gd name="T16" fmla="*/ 2 w 5"/>
                    <a:gd name="T17" fmla="*/ 2 h 14"/>
                    <a:gd name="T18" fmla="*/ 0 w 5"/>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0" y="4"/>
                      </a:move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8" name="Freeform 216"/>
                <p:cNvSpPr>
                  <a:spLocks noEditPoints="1"/>
                </p:cNvSpPr>
                <p:nvPr/>
              </p:nvSpPr>
              <p:spPr bwMode="auto">
                <a:xfrm>
                  <a:off x="19286010" y="2906793"/>
                  <a:ext cx="37488" cy="61805"/>
                </a:xfrm>
                <a:custGeom>
                  <a:avLst/>
                  <a:gdLst>
                    <a:gd name="T0" fmla="*/ 7 w 9"/>
                    <a:gd name="T1" fmla="*/ 14 h 15"/>
                    <a:gd name="T2" fmla="*/ 9 w 9"/>
                    <a:gd name="T3" fmla="*/ 11 h 15"/>
                    <a:gd name="T4" fmla="*/ 9 w 9"/>
                    <a:gd name="T5" fmla="*/ 7 h 15"/>
                    <a:gd name="T6" fmla="*/ 9 w 9"/>
                    <a:gd name="T7" fmla="*/ 4 h 15"/>
                    <a:gd name="T8" fmla="*/ 8 w 9"/>
                    <a:gd name="T9" fmla="*/ 2 h 15"/>
                    <a:gd name="T10" fmla="*/ 7 w 9"/>
                    <a:gd name="T11" fmla="*/ 0 h 15"/>
                    <a:gd name="T12" fmla="*/ 5 w 9"/>
                    <a:gd name="T13" fmla="*/ 0 h 15"/>
                    <a:gd name="T14" fmla="*/ 2 w 9"/>
                    <a:gd name="T15" fmla="*/ 1 h 15"/>
                    <a:gd name="T16" fmla="*/ 1 w 9"/>
                    <a:gd name="T17" fmla="*/ 3 h 15"/>
                    <a:gd name="T18" fmla="*/ 0 w 9"/>
                    <a:gd name="T19" fmla="*/ 7 h 15"/>
                    <a:gd name="T20" fmla="*/ 2 w 9"/>
                    <a:gd name="T21" fmla="*/ 13 h 15"/>
                    <a:gd name="T22" fmla="*/ 5 w 9"/>
                    <a:gd name="T23" fmla="*/ 15 h 15"/>
                    <a:gd name="T24" fmla="*/ 7 w 9"/>
                    <a:gd name="T25" fmla="*/ 14 h 15"/>
                    <a:gd name="T26" fmla="*/ 2 w 9"/>
                    <a:gd name="T27" fmla="*/ 7 h 15"/>
                    <a:gd name="T28" fmla="*/ 3 w 9"/>
                    <a:gd name="T29" fmla="*/ 2 h 15"/>
                    <a:gd name="T30" fmla="*/ 5 w 9"/>
                    <a:gd name="T31" fmla="*/ 1 h 15"/>
                    <a:gd name="T32" fmla="*/ 7 w 9"/>
                    <a:gd name="T33" fmla="*/ 3 h 15"/>
                    <a:gd name="T34" fmla="*/ 8 w 9"/>
                    <a:gd name="T35" fmla="*/ 7 h 15"/>
                    <a:gd name="T36" fmla="*/ 7 w 9"/>
                    <a:gd name="T37" fmla="*/ 12 h 15"/>
                    <a:gd name="T38" fmla="*/ 5 w 9"/>
                    <a:gd name="T39" fmla="*/ 13 h 15"/>
                    <a:gd name="T40" fmla="*/ 3 w 9"/>
                    <a:gd name="T41" fmla="*/ 12 h 15"/>
                    <a:gd name="T42" fmla="*/ 2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7" y="14"/>
                      </a:move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6" y="0"/>
                        <a:pt x="5" y="0"/>
                      </a:cubicBezTo>
                      <a:cubicBezTo>
                        <a:pt x="4" y="0"/>
                        <a:pt x="3" y="0"/>
                        <a:pt x="2" y="1"/>
                      </a:cubicBezTo>
                      <a:cubicBezTo>
                        <a:pt x="1" y="1"/>
                        <a:pt x="1" y="2"/>
                        <a:pt x="1" y="3"/>
                      </a:cubicBezTo>
                      <a:cubicBezTo>
                        <a:pt x="0" y="4"/>
                        <a:pt x="0" y="6"/>
                        <a:pt x="0" y="7"/>
                      </a:cubicBezTo>
                      <a:cubicBezTo>
                        <a:pt x="0" y="10"/>
                        <a:pt x="1" y="12"/>
                        <a:pt x="2" y="13"/>
                      </a:cubicBezTo>
                      <a:cubicBezTo>
                        <a:pt x="2" y="14"/>
                        <a:pt x="3" y="15"/>
                        <a:pt x="5" y="15"/>
                      </a:cubicBezTo>
                      <a:cubicBezTo>
                        <a:pt x="6" y="15"/>
                        <a:pt x="7" y="14"/>
                        <a:pt x="7" y="14"/>
                      </a:cubicBezTo>
                      <a:close/>
                      <a:moveTo>
                        <a:pt x="2" y="7"/>
                      </a:moveTo>
                      <a:cubicBezTo>
                        <a:pt x="2" y="5"/>
                        <a:pt x="2" y="3"/>
                        <a:pt x="3" y="2"/>
                      </a:cubicBezTo>
                      <a:cubicBezTo>
                        <a:pt x="3" y="2"/>
                        <a:pt x="4" y="1"/>
                        <a:pt x="5" y="1"/>
                      </a:cubicBezTo>
                      <a:cubicBezTo>
                        <a:pt x="6" y="1"/>
                        <a:pt x="6" y="2"/>
                        <a:pt x="7" y="3"/>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199" name="Freeform 217"/>
                <p:cNvSpPr>
                  <a:spLocks/>
                </p:cNvSpPr>
                <p:nvPr/>
              </p:nvSpPr>
              <p:spPr bwMode="auto">
                <a:xfrm>
                  <a:off x="19327551" y="2906793"/>
                  <a:ext cx="20264" cy="57752"/>
                </a:xfrm>
                <a:custGeom>
                  <a:avLst/>
                  <a:gdLst>
                    <a:gd name="T0" fmla="*/ 4 w 5"/>
                    <a:gd name="T1" fmla="*/ 14 h 14"/>
                    <a:gd name="T2" fmla="*/ 5 w 5"/>
                    <a:gd name="T3" fmla="*/ 14 h 14"/>
                    <a:gd name="T4" fmla="*/ 5 w 5"/>
                    <a:gd name="T5" fmla="*/ 0 h 14"/>
                    <a:gd name="T6" fmla="*/ 4 w 5"/>
                    <a:gd name="T7" fmla="*/ 0 h 14"/>
                    <a:gd name="T8" fmla="*/ 3 w 5"/>
                    <a:gd name="T9" fmla="*/ 2 h 14"/>
                    <a:gd name="T10" fmla="*/ 0 w 5"/>
                    <a:gd name="T11" fmla="*/ 4 h 14"/>
                    <a:gd name="T12" fmla="*/ 0 w 5"/>
                    <a:gd name="T13" fmla="*/ 5 h 14"/>
                    <a:gd name="T14" fmla="*/ 2 w 5"/>
                    <a:gd name="T15" fmla="*/ 4 h 14"/>
                    <a:gd name="T16" fmla="*/ 4 w 5"/>
                    <a:gd name="T17" fmla="*/ 3 h 14"/>
                    <a:gd name="T18" fmla="*/ 4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4" y="14"/>
                      </a:moveTo>
                      <a:cubicBezTo>
                        <a:pt x="5" y="14"/>
                        <a:pt x="5" y="14"/>
                        <a:pt x="5" y="14"/>
                      </a:cubicBez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lnTo>
                        <a:pt x="4"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0" name="Freeform 218"/>
                <p:cNvSpPr>
                  <a:spLocks noEditPoints="1"/>
                </p:cNvSpPr>
                <p:nvPr/>
              </p:nvSpPr>
              <p:spPr bwMode="auto">
                <a:xfrm>
                  <a:off x="19359973" y="2906793"/>
                  <a:ext cx="73962" cy="61805"/>
                </a:xfrm>
                <a:custGeom>
                  <a:avLst/>
                  <a:gdLst>
                    <a:gd name="T0" fmla="*/ 4 w 18"/>
                    <a:gd name="T1" fmla="*/ 15 h 15"/>
                    <a:gd name="T2" fmla="*/ 7 w 18"/>
                    <a:gd name="T3" fmla="*/ 14 h 15"/>
                    <a:gd name="T4" fmla="*/ 8 w 18"/>
                    <a:gd name="T5" fmla="*/ 11 h 15"/>
                    <a:gd name="T6" fmla="*/ 9 w 18"/>
                    <a:gd name="T7" fmla="*/ 10 h 15"/>
                    <a:gd name="T8" fmla="*/ 10 w 18"/>
                    <a:gd name="T9" fmla="*/ 13 h 15"/>
                    <a:gd name="T10" fmla="*/ 13 w 18"/>
                    <a:gd name="T11" fmla="*/ 15 h 15"/>
                    <a:gd name="T12" fmla="*/ 16 w 18"/>
                    <a:gd name="T13" fmla="*/ 14 h 15"/>
                    <a:gd name="T14" fmla="*/ 17 w 18"/>
                    <a:gd name="T15" fmla="*/ 11 h 15"/>
                    <a:gd name="T16" fmla="*/ 18 w 18"/>
                    <a:gd name="T17" fmla="*/ 7 h 15"/>
                    <a:gd name="T18" fmla="*/ 17 w 18"/>
                    <a:gd name="T19" fmla="*/ 4 h 15"/>
                    <a:gd name="T20" fmla="*/ 16 w 18"/>
                    <a:gd name="T21" fmla="*/ 2 h 15"/>
                    <a:gd name="T22" fmla="*/ 15 w 18"/>
                    <a:gd name="T23" fmla="*/ 0 h 15"/>
                    <a:gd name="T24" fmla="*/ 13 w 18"/>
                    <a:gd name="T25" fmla="*/ 0 h 15"/>
                    <a:gd name="T26" fmla="*/ 10 w 18"/>
                    <a:gd name="T27" fmla="*/ 1 h 15"/>
                    <a:gd name="T28" fmla="*/ 9 w 18"/>
                    <a:gd name="T29" fmla="*/ 3 h 15"/>
                    <a:gd name="T30" fmla="*/ 9 w 18"/>
                    <a:gd name="T31" fmla="*/ 4 h 15"/>
                    <a:gd name="T32" fmla="*/ 9 w 18"/>
                    <a:gd name="T33" fmla="*/ 4 h 15"/>
                    <a:gd name="T34" fmla="*/ 8 w 18"/>
                    <a:gd name="T35" fmla="*/ 2 h 15"/>
                    <a:gd name="T36" fmla="*/ 6 w 18"/>
                    <a:gd name="T37" fmla="*/ 0 h 15"/>
                    <a:gd name="T38" fmla="*/ 4 w 18"/>
                    <a:gd name="T39" fmla="*/ 0 h 15"/>
                    <a:gd name="T40" fmla="*/ 2 w 18"/>
                    <a:gd name="T41" fmla="*/ 1 h 15"/>
                    <a:gd name="T42" fmla="*/ 0 w 18"/>
                    <a:gd name="T43" fmla="*/ 3 h 15"/>
                    <a:gd name="T44" fmla="*/ 0 w 18"/>
                    <a:gd name="T45" fmla="*/ 7 h 15"/>
                    <a:gd name="T46" fmla="*/ 1 w 18"/>
                    <a:gd name="T47" fmla="*/ 13 h 15"/>
                    <a:gd name="T48" fmla="*/ 4 w 18"/>
                    <a:gd name="T49" fmla="*/ 15 h 15"/>
                    <a:gd name="T50" fmla="*/ 11 w 18"/>
                    <a:gd name="T51" fmla="*/ 2 h 15"/>
                    <a:gd name="T52" fmla="*/ 13 w 18"/>
                    <a:gd name="T53" fmla="*/ 1 h 15"/>
                    <a:gd name="T54" fmla="*/ 15 w 18"/>
                    <a:gd name="T55" fmla="*/ 3 h 15"/>
                    <a:gd name="T56" fmla="*/ 16 w 18"/>
                    <a:gd name="T57" fmla="*/ 7 h 15"/>
                    <a:gd name="T58" fmla="*/ 15 w 18"/>
                    <a:gd name="T59" fmla="*/ 12 h 15"/>
                    <a:gd name="T60" fmla="*/ 13 w 18"/>
                    <a:gd name="T61" fmla="*/ 13 h 15"/>
                    <a:gd name="T62" fmla="*/ 11 w 18"/>
                    <a:gd name="T63" fmla="*/ 12 h 15"/>
                    <a:gd name="T64" fmla="*/ 10 w 18"/>
                    <a:gd name="T65" fmla="*/ 7 h 15"/>
                    <a:gd name="T66" fmla="*/ 11 w 18"/>
                    <a:gd name="T67" fmla="*/ 2 h 15"/>
                    <a:gd name="T68" fmla="*/ 2 w 18"/>
                    <a:gd name="T69" fmla="*/ 2 h 15"/>
                    <a:gd name="T70" fmla="*/ 4 w 18"/>
                    <a:gd name="T71" fmla="*/ 1 h 15"/>
                    <a:gd name="T72" fmla="*/ 6 w 18"/>
                    <a:gd name="T73" fmla="*/ 3 h 15"/>
                    <a:gd name="T74" fmla="*/ 7 w 18"/>
                    <a:gd name="T75" fmla="*/ 7 h 15"/>
                    <a:gd name="T76" fmla="*/ 6 w 18"/>
                    <a:gd name="T77" fmla="*/ 12 h 15"/>
                    <a:gd name="T78" fmla="*/ 4 w 18"/>
                    <a:gd name="T79" fmla="*/ 13 h 15"/>
                    <a:gd name="T80" fmla="*/ 2 w 18"/>
                    <a:gd name="T81" fmla="*/ 12 h 15"/>
                    <a:gd name="T82" fmla="*/ 1 w 18"/>
                    <a:gd name="T83" fmla="*/ 7 h 15"/>
                    <a:gd name="T84" fmla="*/ 2 w 18"/>
                    <a:gd name="T8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5">
                      <a:moveTo>
                        <a:pt x="4" y="15"/>
                      </a:moveTo>
                      <a:cubicBezTo>
                        <a:pt x="5" y="15"/>
                        <a:pt x="6" y="14"/>
                        <a:pt x="7" y="14"/>
                      </a:cubicBezTo>
                      <a:cubicBezTo>
                        <a:pt x="7" y="13"/>
                        <a:pt x="8" y="12"/>
                        <a:pt x="8" y="11"/>
                      </a:cubicBezTo>
                      <a:cubicBezTo>
                        <a:pt x="8" y="11"/>
                        <a:pt x="8" y="11"/>
                        <a:pt x="9" y="10"/>
                      </a:cubicBezTo>
                      <a:cubicBezTo>
                        <a:pt x="9" y="12"/>
                        <a:pt x="9" y="12"/>
                        <a:pt x="10" y="13"/>
                      </a:cubicBezTo>
                      <a:cubicBezTo>
                        <a:pt x="10" y="14"/>
                        <a:pt x="12" y="15"/>
                        <a:pt x="13" y="15"/>
                      </a:cubicBezTo>
                      <a:cubicBezTo>
                        <a:pt x="14" y="15"/>
                        <a:pt x="15" y="14"/>
                        <a:pt x="16" y="14"/>
                      </a:cubicBezTo>
                      <a:cubicBezTo>
                        <a:pt x="16" y="13"/>
                        <a:pt x="17" y="12"/>
                        <a:pt x="17" y="11"/>
                      </a:cubicBezTo>
                      <a:cubicBezTo>
                        <a:pt x="17" y="10"/>
                        <a:pt x="18" y="9"/>
                        <a:pt x="18" y="7"/>
                      </a:cubicBezTo>
                      <a:cubicBezTo>
                        <a:pt x="18" y="6"/>
                        <a:pt x="17" y="5"/>
                        <a:pt x="17" y="4"/>
                      </a:cubicBezTo>
                      <a:cubicBezTo>
                        <a:pt x="17" y="3"/>
                        <a:pt x="17" y="2"/>
                        <a:pt x="16" y="2"/>
                      </a:cubicBezTo>
                      <a:cubicBezTo>
                        <a:pt x="16" y="1"/>
                        <a:pt x="16" y="1"/>
                        <a:pt x="15" y="0"/>
                      </a:cubicBezTo>
                      <a:cubicBezTo>
                        <a:pt x="14" y="0"/>
                        <a:pt x="14" y="0"/>
                        <a:pt x="13" y="0"/>
                      </a:cubicBezTo>
                      <a:cubicBezTo>
                        <a:pt x="12" y="0"/>
                        <a:pt x="11" y="0"/>
                        <a:pt x="10" y="1"/>
                      </a:cubicBezTo>
                      <a:cubicBezTo>
                        <a:pt x="10" y="1"/>
                        <a:pt x="9" y="2"/>
                        <a:pt x="9" y="3"/>
                      </a:cubicBezTo>
                      <a:cubicBezTo>
                        <a:pt x="9" y="3"/>
                        <a:pt x="9" y="4"/>
                        <a:pt x="9" y="4"/>
                      </a:cubicBezTo>
                      <a:cubicBezTo>
                        <a:pt x="9" y="4"/>
                        <a:pt x="9" y="4"/>
                        <a:pt x="9" y="4"/>
                      </a:cubicBezTo>
                      <a:cubicBezTo>
                        <a:pt x="8" y="3"/>
                        <a:pt x="8" y="2"/>
                        <a:pt x="8" y="2"/>
                      </a:cubicBezTo>
                      <a:cubicBezTo>
                        <a:pt x="7" y="1"/>
                        <a:pt x="7" y="1"/>
                        <a:pt x="6" y="0"/>
                      </a:cubicBezTo>
                      <a:cubicBezTo>
                        <a:pt x="6" y="0"/>
                        <a:pt x="5" y="0"/>
                        <a:pt x="4" y="0"/>
                      </a:cubicBezTo>
                      <a:cubicBezTo>
                        <a:pt x="3" y="0"/>
                        <a:pt x="2" y="0"/>
                        <a:pt x="2" y="1"/>
                      </a:cubicBezTo>
                      <a:cubicBezTo>
                        <a:pt x="1" y="1"/>
                        <a:pt x="0" y="2"/>
                        <a:pt x="0" y="3"/>
                      </a:cubicBezTo>
                      <a:cubicBezTo>
                        <a:pt x="0" y="4"/>
                        <a:pt x="0" y="6"/>
                        <a:pt x="0" y="7"/>
                      </a:cubicBezTo>
                      <a:cubicBezTo>
                        <a:pt x="0" y="10"/>
                        <a:pt x="0" y="12"/>
                        <a:pt x="1" y="13"/>
                      </a:cubicBezTo>
                      <a:cubicBezTo>
                        <a:pt x="2" y="14"/>
                        <a:pt x="3" y="15"/>
                        <a:pt x="4" y="15"/>
                      </a:cubicBezTo>
                      <a:close/>
                      <a:moveTo>
                        <a:pt x="11" y="2"/>
                      </a:moveTo>
                      <a:cubicBezTo>
                        <a:pt x="11" y="2"/>
                        <a:pt x="12" y="1"/>
                        <a:pt x="13" y="1"/>
                      </a:cubicBezTo>
                      <a:cubicBezTo>
                        <a:pt x="14" y="1"/>
                        <a:pt x="14" y="2"/>
                        <a:pt x="15" y="3"/>
                      </a:cubicBezTo>
                      <a:cubicBezTo>
                        <a:pt x="16" y="3"/>
                        <a:pt x="16" y="5"/>
                        <a:pt x="16" y="7"/>
                      </a:cubicBezTo>
                      <a:cubicBezTo>
                        <a:pt x="16" y="10"/>
                        <a:pt x="16" y="11"/>
                        <a:pt x="15" y="12"/>
                      </a:cubicBezTo>
                      <a:cubicBezTo>
                        <a:pt x="14" y="13"/>
                        <a:pt x="14" y="13"/>
                        <a:pt x="13" y="13"/>
                      </a:cubicBezTo>
                      <a:cubicBezTo>
                        <a:pt x="12" y="13"/>
                        <a:pt x="11" y="13"/>
                        <a:pt x="11" y="12"/>
                      </a:cubicBezTo>
                      <a:cubicBezTo>
                        <a:pt x="10" y="11"/>
                        <a:pt x="10" y="10"/>
                        <a:pt x="10" y="7"/>
                      </a:cubicBezTo>
                      <a:cubicBezTo>
                        <a:pt x="10" y="5"/>
                        <a:pt x="10" y="3"/>
                        <a:pt x="11" y="2"/>
                      </a:cubicBezTo>
                      <a:close/>
                      <a:moveTo>
                        <a:pt x="2" y="2"/>
                      </a:moveTo>
                      <a:cubicBezTo>
                        <a:pt x="3" y="2"/>
                        <a:pt x="3" y="1"/>
                        <a:pt x="4" y="1"/>
                      </a:cubicBezTo>
                      <a:cubicBezTo>
                        <a:pt x="5" y="1"/>
                        <a:pt x="6" y="2"/>
                        <a:pt x="6" y="3"/>
                      </a:cubicBezTo>
                      <a:cubicBezTo>
                        <a:pt x="7" y="3"/>
                        <a:pt x="7" y="5"/>
                        <a:pt x="7" y="7"/>
                      </a:cubicBezTo>
                      <a:cubicBezTo>
                        <a:pt x="7" y="10"/>
                        <a:pt x="7" y="11"/>
                        <a:pt x="6" y="12"/>
                      </a:cubicBezTo>
                      <a:cubicBezTo>
                        <a:pt x="6" y="13"/>
                        <a:pt x="5" y="13"/>
                        <a:pt x="4" y="13"/>
                      </a:cubicBezTo>
                      <a:cubicBezTo>
                        <a:pt x="3" y="13"/>
                        <a:pt x="3" y="13"/>
                        <a:pt x="2" y="12"/>
                      </a:cubicBezTo>
                      <a:cubicBezTo>
                        <a:pt x="2" y="11"/>
                        <a:pt x="1" y="10"/>
                        <a:pt x="1" y="7"/>
                      </a:cubicBezTo>
                      <a:cubicBezTo>
                        <a:pt x="1" y="5"/>
                        <a:pt x="2" y="3"/>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1" name="Freeform 219"/>
                <p:cNvSpPr>
                  <a:spLocks/>
                </p:cNvSpPr>
                <p:nvPr/>
              </p:nvSpPr>
              <p:spPr bwMode="auto">
                <a:xfrm>
                  <a:off x="19433936" y="2906793"/>
                  <a:ext cx="24316" cy="57752"/>
                </a:xfrm>
                <a:custGeom>
                  <a:avLst/>
                  <a:gdLst>
                    <a:gd name="T0" fmla="*/ 3 w 6"/>
                    <a:gd name="T1" fmla="*/ 2 h 14"/>
                    <a:gd name="T2" fmla="*/ 0 w 6"/>
                    <a:gd name="T3" fmla="*/ 4 h 14"/>
                    <a:gd name="T4" fmla="*/ 0 w 6"/>
                    <a:gd name="T5" fmla="*/ 5 h 14"/>
                    <a:gd name="T6" fmla="*/ 2 w 6"/>
                    <a:gd name="T7" fmla="*/ 4 h 14"/>
                    <a:gd name="T8" fmla="*/ 4 w 6"/>
                    <a:gd name="T9" fmla="*/ 3 h 14"/>
                    <a:gd name="T10" fmla="*/ 4 w 6"/>
                    <a:gd name="T11" fmla="*/ 14 h 14"/>
                    <a:gd name="T12" fmla="*/ 6 w 6"/>
                    <a:gd name="T13" fmla="*/ 14 h 14"/>
                    <a:gd name="T14" fmla="*/ 6 w 6"/>
                    <a:gd name="T15" fmla="*/ 0 h 14"/>
                    <a:gd name="T16" fmla="*/ 4 w 6"/>
                    <a:gd name="T17" fmla="*/ 0 h 14"/>
                    <a:gd name="T18" fmla="*/ 3 w 6"/>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6" y="14"/>
                        <a:pt x="6" y="14"/>
                        <a:pt x="6" y="14"/>
                      </a:cubicBezTo>
                      <a:cubicBezTo>
                        <a:pt x="6" y="0"/>
                        <a:pt x="6" y="0"/>
                        <a:pt x="6" y="0"/>
                      </a:cubicBezTo>
                      <a:cubicBezTo>
                        <a:pt x="4" y="0"/>
                        <a:pt x="4" y="0"/>
                        <a:pt x="4" y="0"/>
                      </a:cubicBezTo>
                      <a:cubicBezTo>
                        <a:pt x="4" y="1"/>
                        <a:pt x="4"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2" name="Freeform 220"/>
                <p:cNvSpPr>
                  <a:spLocks/>
                </p:cNvSpPr>
                <p:nvPr/>
              </p:nvSpPr>
              <p:spPr bwMode="auto">
                <a:xfrm>
                  <a:off x="18954699" y="3005073"/>
                  <a:ext cx="20264" cy="57752"/>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3"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3" name="Freeform 221"/>
                <p:cNvSpPr>
                  <a:spLocks noEditPoints="1"/>
                </p:cNvSpPr>
                <p:nvPr/>
              </p:nvSpPr>
              <p:spPr bwMode="auto">
                <a:xfrm>
                  <a:off x="18983068" y="3005073"/>
                  <a:ext cx="36475" cy="61805"/>
                </a:xfrm>
                <a:custGeom>
                  <a:avLst/>
                  <a:gdLst>
                    <a:gd name="T0" fmla="*/ 9 w 9"/>
                    <a:gd name="T1" fmla="*/ 7 h 15"/>
                    <a:gd name="T2" fmla="*/ 9 w 9"/>
                    <a:gd name="T3" fmla="*/ 4 h 15"/>
                    <a:gd name="T4" fmla="*/ 8 w 9"/>
                    <a:gd name="T5" fmla="*/ 2 h 15"/>
                    <a:gd name="T6" fmla="*/ 7 w 9"/>
                    <a:gd name="T7" fmla="*/ 0 h 15"/>
                    <a:gd name="T8" fmla="*/ 5 w 9"/>
                    <a:gd name="T9" fmla="*/ 0 h 15"/>
                    <a:gd name="T10" fmla="*/ 2 w 9"/>
                    <a:gd name="T11" fmla="*/ 1 h 15"/>
                    <a:gd name="T12" fmla="*/ 1 w 9"/>
                    <a:gd name="T13" fmla="*/ 3 h 15"/>
                    <a:gd name="T14" fmla="*/ 0 w 9"/>
                    <a:gd name="T15" fmla="*/ 7 h 15"/>
                    <a:gd name="T16" fmla="*/ 1 w 9"/>
                    <a:gd name="T17" fmla="*/ 13 h 15"/>
                    <a:gd name="T18" fmla="*/ 5 w 9"/>
                    <a:gd name="T19" fmla="*/ 15 h 15"/>
                    <a:gd name="T20" fmla="*/ 7 w 9"/>
                    <a:gd name="T21" fmla="*/ 14 h 15"/>
                    <a:gd name="T22" fmla="*/ 9 w 9"/>
                    <a:gd name="T23" fmla="*/ 11 h 15"/>
                    <a:gd name="T24" fmla="*/ 9 w 9"/>
                    <a:gd name="T25" fmla="*/ 7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8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7"/>
                      </a:moveTo>
                      <a:cubicBezTo>
                        <a:pt x="9" y="6"/>
                        <a:pt x="9" y="5"/>
                        <a:pt x="9" y="4"/>
                      </a:cubicBezTo>
                      <a:cubicBezTo>
                        <a:pt x="9" y="3"/>
                        <a:pt x="9"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4" name="Freeform 222"/>
                <p:cNvSpPr>
                  <a:spLocks/>
                </p:cNvSpPr>
                <p:nvPr/>
              </p:nvSpPr>
              <p:spPr bwMode="auto">
                <a:xfrm>
                  <a:off x="19023595" y="3005073"/>
                  <a:ext cx="21277" cy="57752"/>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5" name="Freeform 223"/>
                <p:cNvSpPr>
                  <a:spLocks noEditPoints="1"/>
                </p:cNvSpPr>
                <p:nvPr/>
              </p:nvSpPr>
              <p:spPr bwMode="auto">
                <a:xfrm>
                  <a:off x="19052977" y="3005073"/>
                  <a:ext cx="110437" cy="61805"/>
                </a:xfrm>
                <a:custGeom>
                  <a:avLst/>
                  <a:gdLst>
                    <a:gd name="T0" fmla="*/ 27 w 27"/>
                    <a:gd name="T1" fmla="*/ 7 h 15"/>
                    <a:gd name="T2" fmla="*/ 26 w 27"/>
                    <a:gd name="T3" fmla="*/ 2 h 15"/>
                    <a:gd name="T4" fmla="*/ 23 w 27"/>
                    <a:gd name="T5" fmla="*/ 0 h 15"/>
                    <a:gd name="T6" fmla="*/ 18 w 27"/>
                    <a:gd name="T7" fmla="*/ 3 h 15"/>
                    <a:gd name="T8" fmla="*/ 18 w 27"/>
                    <a:gd name="T9" fmla="*/ 4 h 15"/>
                    <a:gd name="T10" fmla="*/ 16 w 27"/>
                    <a:gd name="T11" fmla="*/ 0 h 15"/>
                    <a:gd name="T12" fmla="*/ 11 w 27"/>
                    <a:gd name="T13" fmla="*/ 1 h 15"/>
                    <a:gd name="T14" fmla="*/ 10 w 27"/>
                    <a:gd name="T15" fmla="*/ 4 h 15"/>
                    <a:gd name="T16" fmla="*/ 9 w 27"/>
                    <a:gd name="T17" fmla="*/ 2 h 15"/>
                    <a:gd name="T18" fmla="*/ 5 w 27"/>
                    <a:gd name="T19" fmla="*/ 0 h 15"/>
                    <a:gd name="T20" fmla="*/ 1 w 27"/>
                    <a:gd name="T21" fmla="*/ 3 h 15"/>
                    <a:gd name="T22" fmla="*/ 2 w 27"/>
                    <a:gd name="T23" fmla="*/ 13 h 15"/>
                    <a:gd name="T24" fmla="*/ 8 w 27"/>
                    <a:gd name="T25" fmla="*/ 14 h 15"/>
                    <a:gd name="T26" fmla="*/ 10 w 27"/>
                    <a:gd name="T27" fmla="*/ 10 h 15"/>
                    <a:gd name="T28" fmla="*/ 14 w 27"/>
                    <a:gd name="T29" fmla="*/ 15 h 15"/>
                    <a:gd name="T30" fmla="*/ 18 w 27"/>
                    <a:gd name="T31" fmla="*/ 11 h 15"/>
                    <a:gd name="T32" fmla="*/ 19 w 27"/>
                    <a:gd name="T33" fmla="*/ 13 h 15"/>
                    <a:gd name="T34" fmla="*/ 25 w 27"/>
                    <a:gd name="T35" fmla="*/ 14 h 15"/>
                    <a:gd name="T36" fmla="*/ 7 w 27"/>
                    <a:gd name="T37" fmla="*/ 12 h 15"/>
                    <a:gd name="T38" fmla="*/ 3 w 27"/>
                    <a:gd name="T39" fmla="*/ 12 h 15"/>
                    <a:gd name="T40" fmla="*/ 3 w 27"/>
                    <a:gd name="T41" fmla="*/ 2 h 15"/>
                    <a:gd name="T42" fmla="*/ 7 w 27"/>
                    <a:gd name="T43" fmla="*/ 3 h 15"/>
                    <a:gd name="T44" fmla="*/ 7 w 27"/>
                    <a:gd name="T45" fmla="*/ 12 h 15"/>
                    <a:gd name="T46" fmla="*/ 14 w 27"/>
                    <a:gd name="T47" fmla="*/ 13 h 15"/>
                    <a:gd name="T48" fmla="*/ 11 w 27"/>
                    <a:gd name="T49" fmla="*/ 7 h 15"/>
                    <a:gd name="T50" fmla="*/ 14 w 27"/>
                    <a:gd name="T51" fmla="*/ 1 h 15"/>
                    <a:gd name="T52" fmla="*/ 17 w 27"/>
                    <a:gd name="T53" fmla="*/ 7 h 15"/>
                    <a:gd name="T54" fmla="*/ 23 w 27"/>
                    <a:gd name="T55" fmla="*/ 13 h 15"/>
                    <a:gd name="T56" fmla="*/ 20 w 27"/>
                    <a:gd name="T57" fmla="*/ 7 h 15"/>
                    <a:gd name="T58" fmla="*/ 23 w 27"/>
                    <a:gd name="T59" fmla="*/ 1 h 15"/>
                    <a:gd name="T60" fmla="*/ 25 w 27"/>
                    <a:gd name="T61" fmla="*/ 7 h 15"/>
                    <a:gd name="T62" fmla="*/ 23 w 27"/>
                    <a:gd name="T6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15">
                      <a:moveTo>
                        <a:pt x="27" y="11"/>
                      </a:moveTo>
                      <a:cubicBezTo>
                        <a:pt x="27" y="10"/>
                        <a:pt x="27" y="9"/>
                        <a:pt x="27" y="7"/>
                      </a:cubicBezTo>
                      <a:cubicBezTo>
                        <a:pt x="27" y="6"/>
                        <a:pt x="27" y="5"/>
                        <a:pt x="27" y="4"/>
                      </a:cubicBezTo>
                      <a:cubicBezTo>
                        <a:pt x="27" y="3"/>
                        <a:pt x="26" y="2"/>
                        <a:pt x="26" y="2"/>
                      </a:cubicBezTo>
                      <a:cubicBezTo>
                        <a:pt x="26" y="1"/>
                        <a:pt x="25" y="1"/>
                        <a:pt x="25" y="0"/>
                      </a:cubicBezTo>
                      <a:cubicBezTo>
                        <a:pt x="24" y="0"/>
                        <a:pt x="23" y="0"/>
                        <a:pt x="23" y="0"/>
                      </a:cubicBezTo>
                      <a:cubicBezTo>
                        <a:pt x="22" y="0"/>
                        <a:pt x="21" y="0"/>
                        <a:pt x="20" y="1"/>
                      </a:cubicBezTo>
                      <a:cubicBezTo>
                        <a:pt x="19" y="1"/>
                        <a:pt x="19" y="2"/>
                        <a:pt x="18" y="3"/>
                      </a:cubicBezTo>
                      <a:cubicBezTo>
                        <a:pt x="18" y="3"/>
                        <a:pt x="18" y="4"/>
                        <a:pt x="18" y="4"/>
                      </a:cubicBezTo>
                      <a:cubicBezTo>
                        <a:pt x="18" y="4"/>
                        <a:pt x="18" y="4"/>
                        <a:pt x="18" y="4"/>
                      </a:cubicBezTo>
                      <a:cubicBezTo>
                        <a:pt x="18" y="3"/>
                        <a:pt x="18" y="2"/>
                        <a:pt x="17" y="2"/>
                      </a:cubicBezTo>
                      <a:cubicBezTo>
                        <a:pt x="17" y="1"/>
                        <a:pt x="16" y="1"/>
                        <a:pt x="16" y="0"/>
                      </a:cubicBezTo>
                      <a:cubicBezTo>
                        <a:pt x="15" y="0"/>
                        <a:pt x="15" y="0"/>
                        <a:pt x="14" y="0"/>
                      </a:cubicBezTo>
                      <a:cubicBezTo>
                        <a:pt x="13" y="0"/>
                        <a:pt x="12" y="0"/>
                        <a:pt x="11" y="1"/>
                      </a:cubicBezTo>
                      <a:cubicBezTo>
                        <a:pt x="11" y="1"/>
                        <a:pt x="10" y="2"/>
                        <a:pt x="10" y="3"/>
                      </a:cubicBezTo>
                      <a:cubicBezTo>
                        <a:pt x="10" y="3"/>
                        <a:pt x="10" y="4"/>
                        <a:pt x="10" y="4"/>
                      </a:cubicBezTo>
                      <a:cubicBezTo>
                        <a:pt x="10" y="4"/>
                        <a:pt x="10" y="4"/>
                        <a:pt x="9" y="4"/>
                      </a:cubicBezTo>
                      <a:cubicBezTo>
                        <a:pt x="9" y="3"/>
                        <a:pt x="9" y="2"/>
                        <a:pt x="9" y="2"/>
                      </a:cubicBezTo>
                      <a:cubicBezTo>
                        <a:pt x="8" y="1"/>
                        <a:pt x="8" y="1"/>
                        <a:pt x="7" y="0"/>
                      </a:cubicBezTo>
                      <a:cubicBezTo>
                        <a:pt x="7" y="0"/>
                        <a:pt x="6" y="0"/>
                        <a:pt x="5" y="0"/>
                      </a:cubicBez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9" y="11"/>
                        <a:pt x="9" y="11"/>
                        <a:pt x="10" y="10"/>
                      </a:cubicBezTo>
                      <a:cubicBezTo>
                        <a:pt x="10" y="12"/>
                        <a:pt x="10" y="12"/>
                        <a:pt x="11" y="13"/>
                      </a:cubicBezTo>
                      <a:cubicBezTo>
                        <a:pt x="11" y="14"/>
                        <a:pt x="12" y="15"/>
                        <a:pt x="14" y="15"/>
                      </a:cubicBezTo>
                      <a:cubicBezTo>
                        <a:pt x="15" y="15"/>
                        <a:pt x="16" y="14"/>
                        <a:pt x="16" y="14"/>
                      </a:cubicBezTo>
                      <a:cubicBezTo>
                        <a:pt x="17" y="13"/>
                        <a:pt x="18" y="12"/>
                        <a:pt x="18" y="11"/>
                      </a:cubicBezTo>
                      <a:cubicBezTo>
                        <a:pt x="18" y="11"/>
                        <a:pt x="18" y="11"/>
                        <a:pt x="18" y="10"/>
                      </a:cubicBezTo>
                      <a:cubicBezTo>
                        <a:pt x="18" y="12"/>
                        <a:pt x="19" y="12"/>
                        <a:pt x="19" y="13"/>
                      </a:cubicBezTo>
                      <a:cubicBezTo>
                        <a:pt x="20" y="14"/>
                        <a:pt x="21" y="15"/>
                        <a:pt x="23" y="15"/>
                      </a:cubicBezTo>
                      <a:cubicBezTo>
                        <a:pt x="24" y="15"/>
                        <a:pt x="25" y="14"/>
                        <a:pt x="25" y="14"/>
                      </a:cubicBezTo>
                      <a:cubicBezTo>
                        <a:pt x="26" y="13"/>
                        <a:pt x="26" y="12"/>
                        <a:pt x="27" y="11"/>
                      </a:cubicBezTo>
                      <a:close/>
                      <a:moveTo>
                        <a:pt x="7" y="12"/>
                      </a:moveTo>
                      <a:cubicBezTo>
                        <a:pt x="7" y="13"/>
                        <a:pt x="6" y="13"/>
                        <a:pt x="5" y="13"/>
                      </a:cubicBezTo>
                      <a:cubicBezTo>
                        <a:pt x="4" y="13"/>
                        <a:pt x="4" y="13"/>
                        <a:pt x="3" y="12"/>
                      </a:cubicBezTo>
                      <a:cubicBezTo>
                        <a:pt x="3" y="11"/>
                        <a:pt x="2" y="10"/>
                        <a:pt x="2" y="7"/>
                      </a:cubicBezTo>
                      <a:cubicBezTo>
                        <a:pt x="2" y="5"/>
                        <a:pt x="3" y="3"/>
                        <a:pt x="3" y="2"/>
                      </a:cubicBezTo>
                      <a:cubicBezTo>
                        <a:pt x="4" y="2"/>
                        <a:pt x="4" y="1"/>
                        <a:pt x="5" y="1"/>
                      </a:cubicBezTo>
                      <a:cubicBezTo>
                        <a:pt x="6" y="1"/>
                        <a:pt x="7" y="2"/>
                        <a:pt x="7" y="3"/>
                      </a:cubicBezTo>
                      <a:cubicBezTo>
                        <a:pt x="8" y="3"/>
                        <a:pt x="8" y="5"/>
                        <a:pt x="8" y="7"/>
                      </a:cubicBezTo>
                      <a:cubicBezTo>
                        <a:pt x="8" y="10"/>
                        <a:pt x="8" y="11"/>
                        <a:pt x="7" y="12"/>
                      </a:cubicBezTo>
                      <a:close/>
                      <a:moveTo>
                        <a:pt x="16" y="12"/>
                      </a:moveTo>
                      <a:cubicBezTo>
                        <a:pt x="15" y="13"/>
                        <a:pt x="15" y="13"/>
                        <a:pt x="14" y="13"/>
                      </a:cubicBezTo>
                      <a:cubicBezTo>
                        <a:pt x="13" y="13"/>
                        <a:pt x="12" y="13"/>
                        <a:pt x="12" y="12"/>
                      </a:cubicBezTo>
                      <a:cubicBezTo>
                        <a:pt x="11" y="11"/>
                        <a:pt x="11" y="10"/>
                        <a:pt x="11" y="7"/>
                      </a:cubicBezTo>
                      <a:cubicBezTo>
                        <a:pt x="11" y="5"/>
                        <a:pt x="11" y="3"/>
                        <a:pt x="12" y="2"/>
                      </a:cubicBezTo>
                      <a:cubicBezTo>
                        <a:pt x="12" y="2"/>
                        <a:pt x="13" y="1"/>
                        <a:pt x="14" y="1"/>
                      </a:cubicBezTo>
                      <a:cubicBezTo>
                        <a:pt x="15" y="1"/>
                        <a:pt x="15" y="2"/>
                        <a:pt x="16" y="3"/>
                      </a:cubicBezTo>
                      <a:cubicBezTo>
                        <a:pt x="16" y="3"/>
                        <a:pt x="17" y="5"/>
                        <a:pt x="17" y="7"/>
                      </a:cubicBezTo>
                      <a:cubicBezTo>
                        <a:pt x="17" y="10"/>
                        <a:pt x="16" y="11"/>
                        <a:pt x="16" y="12"/>
                      </a:cubicBezTo>
                      <a:close/>
                      <a:moveTo>
                        <a:pt x="23" y="13"/>
                      </a:moveTo>
                      <a:cubicBezTo>
                        <a:pt x="22" y="13"/>
                        <a:pt x="21" y="13"/>
                        <a:pt x="21" y="12"/>
                      </a:cubicBezTo>
                      <a:cubicBezTo>
                        <a:pt x="20" y="11"/>
                        <a:pt x="20" y="10"/>
                        <a:pt x="20" y="7"/>
                      </a:cubicBezTo>
                      <a:cubicBezTo>
                        <a:pt x="20" y="5"/>
                        <a:pt x="20" y="3"/>
                        <a:pt x="21" y="2"/>
                      </a:cubicBezTo>
                      <a:cubicBezTo>
                        <a:pt x="21" y="2"/>
                        <a:pt x="22" y="1"/>
                        <a:pt x="23" y="1"/>
                      </a:cubicBezTo>
                      <a:cubicBezTo>
                        <a:pt x="23" y="1"/>
                        <a:pt x="24" y="2"/>
                        <a:pt x="25" y="3"/>
                      </a:cubicBezTo>
                      <a:cubicBezTo>
                        <a:pt x="25" y="3"/>
                        <a:pt x="25" y="5"/>
                        <a:pt x="25" y="7"/>
                      </a:cubicBezTo>
                      <a:cubicBezTo>
                        <a:pt x="25" y="10"/>
                        <a:pt x="25" y="11"/>
                        <a:pt x="25" y="12"/>
                      </a:cubicBezTo>
                      <a:cubicBezTo>
                        <a:pt x="24" y="13"/>
                        <a:pt x="23" y="13"/>
                        <a:pt x="23" y="1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6" name="Freeform 224"/>
                <p:cNvSpPr>
                  <a:spLocks/>
                </p:cNvSpPr>
                <p:nvPr/>
              </p:nvSpPr>
              <p:spPr bwMode="auto">
                <a:xfrm>
                  <a:off x="19167468" y="3005073"/>
                  <a:ext cx="20264" cy="57752"/>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7" name="Freeform 225"/>
                <p:cNvSpPr>
                  <a:spLocks noEditPoints="1"/>
                </p:cNvSpPr>
                <p:nvPr/>
              </p:nvSpPr>
              <p:spPr bwMode="auto">
                <a:xfrm>
                  <a:off x="19195837" y="3005073"/>
                  <a:ext cx="41540" cy="61805"/>
                </a:xfrm>
                <a:custGeom>
                  <a:avLst/>
                  <a:gdLst>
                    <a:gd name="T0" fmla="*/ 9 w 10"/>
                    <a:gd name="T1" fmla="*/ 11 h 15"/>
                    <a:gd name="T2" fmla="*/ 10 w 10"/>
                    <a:gd name="T3" fmla="*/ 7 h 15"/>
                    <a:gd name="T4" fmla="*/ 9 w 10"/>
                    <a:gd name="T5" fmla="*/ 4 h 15"/>
                    <a:gd name="T6" fmla="*/ 9 w 10"/>
                    <a:gd name="T7" fmla="*/ 2 h 15"/>
                    <a:gd name="T8" fmla="*/ 7 w 10"/>
                    <a:gd name="T9" fmla="*/ 0 h 15"/>
                    <a:gd name="T10" fmla="*/ 5 w 10"/>
                    <a:gd name="T11" fmla="*/ 0 h 15"/>
                    <a:gd name="T12" fmla="*/ 2 w 10"/>
                    <a:gd name="T13" fmla="*/ 1 h 15"/>
                    <a:gd name="T14" fmla="*/ 1 w 10"/>
                    <a:gd name="T15" fmla="*/ 3 h 15"/>
                    <a:gd name="T16" fmla="*/ 0 w 10"/>
                    <a:gd name="T17" fmla="*/ 7 h 15"/>
                    <a:gd name="T18" fmla="*/ 2 w 10"/>
                    <a:gd name="T19" fmla="*/ 13 h 15"/>
                    <a:gd name="T20" fmla="*/ 5 w 10"/>
                    <a:gd name="T21" fmla="*/ 15 h 15"/>
                    <a:gd name="T22" fmla="*/ 8 w 10"/>
                    <a:gd name="T23" fmla="*/ 14 h 15"/>
                    <a:gd name="T24" fmla="*/ 9 w 10"/>
                    <a:gd name="T25" fmla="*/ 11 h 15"/>
                    <a:gd name="T26" fmla="*/ 5 w 10"/>
                    <a:gd name="T27" fmla="*/ 13 h 15"/>
                    <a:gd name="T28" fmla="*/ 3 w 10"/>
                    <a:gd name="T29" fmla="*/ 12 h 15"/>
                    <a:gd name="T30" fmla="*/ 2 w 10"/>
                    <a:gd name="T31" fmla="*/ 7 h 15"/>
                    <a:gd name="T32" fmla="*/ 3 w 10"/>
                    <a:gd name="T33" fmla="*/ 2 h 15"/>
                    <a:gd name="T34" fmla="*/ 5 w 10"/>
                    <a:gd name="T35" fmla="*/ 1 h 15"/>
                    <a:gd name="T36" fmla="*/ 7 w 10"/>
                    <a:gd name="T37" fmla="*/ 3 h 15"/>
                    <a:gd name="T38" fmla="*/ 8 w 10"/>
                    <a:gd name="T39" fmla="*/ 7 h 15"/>
                    <a:gd name="T40" fmla="*/ 7 w 10"/>
                    <a:gd name="T41" fmla="*/ 12 h 15"/>
                    <a:gd name="T42" fmla="*/ 5 w 10"/>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11"/>
                      </a:moveTo>
                      <a:cubicBezTo>
                        <a:pt x="10" y="10"/>
                        <a:pt x="10" y="9"/>
                        <a:pt x="10" y="7"/>
                      </a:cubicBezTo>
                      <a:cubicBezTo>
                        <a:pt x="10" y="6"/>
                        <a:pt x="10" y="5"/>
                        <a:pt x="9" y="4"/>
                      </a:cubicBezTo>
                      <a:cubicBezTo>
                        <a:pt x="9" y="3"/>
                        <a:pt x="9" y="2"/>
                        <a:pt x="9" y="2"/>
                      </a:cubicBezTo>
                      <a:cubicBezTo>
                        <a:pt x="8" y="1"/>
                        <a:pt x="8" y="1"/>
                        <a:pt x="7" y="0"/>
                      </a:cubicBezTo>
                      <a:cubicBezTo>
                        <a:pt x="6" y="0"/>
                        <a:pt x="6" y="0"/>
                        <a:pt x="5" y="0"/>
                      </a:cubicBezTo>
                      <a:cubicBezTo>
                        <a:pt x="4" y="0"/>
                        <a:pt x="3" y="0"/>
                        <a:pt x="2"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lose/>
                      <a:moveTo>
                        <a:pt x="5" y="13"/>
                      </a:moveTo>
                      <a:cubicBezTo>
                        <a:pt x="4" y="13"/>
                        <a:pt x="4" y="13"/>
                        <a:pt x="3" y="12"/>
                      </a:cubicBezTo>
                      <a:cubicBezTo>
                        <a:pt x="2" y="11"/>
                        <a:pt x="2" y="10"/>
                        <a:pt x="2" y="7"/>
                      </a:cubicBezTo>
                      <a:cubicBezTo>
                        <a:pt x="2" y="5"/>
                        <a:pt x="2" y="3"/>
                        <a:pt x="3" y="2"/>
                      </a:cubicBezTo>
                      <a:cubicBezTo>
                        <a:pt x="4" y="2"/>
                        <a:pt x="4" y="1"/>
                        <a:pt x="5" y="1"/>
                      </a:cubicBezTo>
                      <a:cubicBezTo>
                        <a:pt x="6" y="1"/>
                        <a:pt x="7" y="2"/>
                        <a:pt x="7" y="3"/>
                      </a:cubicBezTo>
                      <a:cubicBezTo>
                        <a:pt x="8" y="3"/>
                        <a:pt x="8" y="5"/>
                        <a:pt x="8" y="7"/>
                      </a:cubicBezTo>
                      <a:cubicBezTo>
                        <a:pt x="8" y="10"/>
                        <a:pt x="8" y="11"/>
                        <a:pt x="7" y="12"/>
                      </a:cubicBezTo>
                      <a:cubicBezTo>
                        <a:pt x="7" y="13"/>
                        <a:pt x="6" y="13"/>
                        <a:pt x="5" y="1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8" name="Freeform 226"/>
                <p:cNvSpPr>
                  <a:spLocks/>
                </p:cNvSpPr>
                <p:nvPr/>
              </p:nvSpPr>
              <p:spPr bwMode="auto">
                <a:xfrm>
                  <a:off x="19237377" y="3005073"/>
                  <a:ext cx="24316" cy="57752"/>
                </a:xfrm>
                <a:custGeom>
                  <a:avLst/>
                  <a:gdLst>
                    <a:gd name="T0" fmla="*/ 6 w 6"/>
                    <a:gd name="T1" fmla="*/ 14 h 14"/>
                    <a:gd name="T2" fmla="*/ 6 w 6"/>
                    <a:gd name="T3" fmla="*/ 0 h 14"/>
                    <a:gd name="T4" fmla="*/ 5 w 6"/>
                    <a:gd name="T5" fmla="*/ 0 h 14"/>
                    <a:gd name="T6" fmla="*/ 3 w 6"/>
                    <a:gd name="T7" fmla="*/ 2 h 14"/>
                    <a:gd name="T8" fmla="*/ 0 w 6"/>
                    <a:gd name="T9" fmla="*/ 4 h 14"/>
                    <a:gd name="T10" fmla="*/ 0 w 6"/>
                    <a:gd name="T11" fmla="*/ 5 h 14"/>
                    <a:gd name="T12" fmla="*/ 2 w 6"/>
                    <a:gd name="T13" fmla="*/ 4 h 14"/>
                    <a:gd name="T14" fmla="*/ 4 w 6"/>
                    <a:gd name="T15" fmla="*/ 3 h 14"/>
                    <a:gd name="T16" fmla="*/ 4 w 6"/>
                    <a:gd name="T17" fmla="*/ 14 h 14"/>
                    <a:gd name="T18" fmla="*/ 6 w 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6" y="14"/>
                      </a:move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4" y="4"/>
                        <a:pt x="4" y="3"/>
                      </a:cubicBezTo>
                      <a:cubicBezTo>
                        <a:pt x="4" y="14"/>
                        <a:pt x="4" y="14"/>
                        <a:pt x="4" y="14"/>
                      </a:cubicBezTo>
                      <a:lnTo>
                        <a:pt x="6"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09" name="Freeform 227"/>
                <p:cNvSpPr>
                  <a:spLocks/>
                </p:cNvSpPr>
                <p:nvPr/>
              </p:nvSpPr>
              <p:spPr bwMode="auto">
                <a:xfrm>
                  <a:off x="19269799" y="3005073"/>
                  <a:ext cx="20264" cy="57752"/>
                </a:xfrm>
                <a:custGeom>
                  <a:avLst/>
                  <a:gdLst>
                    <a:gd name="T0" fmla="*/ 3 w 5"/>
                    <a:gd name="T1" fmla="*/ 3 h 14"/>
                    <a:gd name="T2" fmla="*/ 3 w 5"/>
                    <a:gd name="T3" fmla="*/ 14 h 14"/>
                    <a:gd name="T4" fmla="*/ 5 w 5"/>
                    <a:gd name="T5" fmla="*/ 14 h 14"/>
                    <a:gd name="T6" fmla="*/ 5 w 5"/>
                    <a:gd name="T7" fmla="*/ 0 h 14"/>
                    <a:gd name="T8" fmla="*/ 4 w 5"/>
                    <a:gd name="T9" fmla="*/ 0 h 14"/>
                    <a:gd name="T10" fmla="*/ 2 w 5"/>
                    <a:gd name="T11" fmla="*/ 2 h 14"/>
                    <a:gd name="T12" fmla="*/ 0 w 5"/>
                    <a:gd name="T13" fmla="*/ 4 h 14"/>
                    <a:gd name="T14" fmla="*/ 0 w 5"/>
                    <a:gd name="T15" fmla="*/ 5 h 14"/>
                    <a:gd name="T16" fmla="*/ 2 w 5"/>
                    <a:gd name="T17" fmla="*/ 4 h 14"/>
                    <a:gd name="T18" fmla="*/ 3 w 5"/>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3"/>
                      </a:move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0" name="Freeform 228"/>
                <p:cNvSpPr>
                  <a:spLocks noEditPoints="1"/>
                </p:cNvSpPr>
                <p:nvPr/>
              </p:nvSpPr>
              <p:spPr bwMode="auto">
                <a:xfrm>
                  <a:off x="19298169" y="3005073"/>
                  <a:ext cx="37488" cy="61805"/>
                </a:xfrm>
                <a:custGeom>
                  <a:avLst/>
                  <a:gdLst>
                    <a:gd name="T0" fmla="*/ 5 w 9"/>
                    <a:gd name="T1" fmla="*/ 15 h 15"/>
                    <a:gd name="T2" fmla="*/ 7 w 9"/>
                    <a:gd name="T3" fmla="*/ 14 h 15"/>
                    <a:gd name="T4" fmla="*/ 9 w 9"/>
                    <a:gd name="T5" fmla="*/ 11 h 15"/>
                    <a:gd name="T6" fmla="*/ 9 w 9"/>
                    <a:gd name="T7" fmla="*/ 7 h 15"/>
                    <a:gd name="T8" fmla="*/ 9 w 9"/>
                    <a:gd name="T9" fmla="*/ 4 h 15"/>
                    <a:gd name="T10" fmla="*/ 8 w 9"/>
                    <a:gd name="T11" fmla="*/ 2 h 15"/>
                    <a:gd name="T12" fmla="*/ 7 w 9"/>
                    <a:gd name="T13" fmla="*/ 0 h 15"/>
                    <a:gd name="T14" fmla="*/ 5 w 9"/>
                    <a:gd name="T15" fmla="*/ 0 h 15"/>
                    <a:gd name="T16" fmla="*/ 2 w 9"/>
                    <a:gd name="T17" fmla="*/ 1 h 15"/>
                    <a:gd name="T18" fmla="*/ 1 w 9"/>
                    <a:gd name="T19" fmla="*/ 3 h 15"/>
                    <a:gd name="T20" fmla="*/ 0 w 9"/>
                    <a:gd name="T21" fmla="*/ 7 h 15"/>
                    <a:gd name="T22" fmla="*/ 1 w 9"/>
                    <a:gd name="T23" fmla="*/ 13 h 15"/>
                    <a:gd name="T24" fmla="*/ 5 w 9"/>
                    <a:gd name="T25" fmla="*/ 15 h 15"/>
                    <a:gd name="T26" fmla="*/ 3 w 9"/>
                    <a:gd name="T27" fmla="*/ 2 h 15"/>
                    <a:gd name="T28" fmla="*/ 5 w 9"/>
                    <a:gd name="T29" fmla="*/ 1 h 15"/>
                    <a:gd name="T30" fmla="*/ 7 w 9"/>
                    <a:gd name="T31" fmla="*/ 3 h 15"/>
                    <a:gd name="T32" fmla="*/ 8 w 9"/>
                    <a:gd name="T33" fmla="*/ 7 h 15"/>
                    <a:gd name="T34" fmla="*/ 7 w 9"/>
                    <a:gd name="T35" fmla="*/ 12 h 15"/>
                    <a:gd name="T36" fmla="*/ 5 w 9"/>
                    <a:gd name="T37" fmla="*/ 13 h 15"/>
                    <a:gd name="T38" fmla="*/ 3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5" y="15"/>
                      </a:move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1" y="12"/>
                        <a:pt x="1" y="13"/>
                      </a:cubicBezTo>
                      <a:cubicBezTo>
                        <a:pt x="2" y="14"/>
                        <a:pt x="3" y="15"/>
                        <a:pt x="5" y="15"/>
                      </a:cubicBezTo>
                      <a:close/>
                      <a:moveTo>
                        <a:pt x="3" y="2"/>
                      </a:moveTo>
                      <a:cubicBezTo>
                        <a:pt x="3" y="2"/>
                        <a:pt x="4" y="1"/>
                        <a:pt x="5" y="1"/>
                      </a:cubicBezTo>
                      <a:cubicBezTo>
                        <a:pt x="6" y="1"/>
                        <a:pt x="6" y="2"/>
                        <a:pt x="7" y="3"/>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1" name="Freeform 229"/>
                <p:cNvSpPr>
                  <a:spLocks/>
                </p:cNvSpPr>
                <p:nvPr/>
              </p:nvSpPr>
              <p:spPr bwMode="auto">
                <a:xfrm>
                  <a:off x="19339710" y="3005073"/>
                  <a:ext cx="20264" cy="57752"/>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2" name="Freeform 230"/>
                <p:cNvSpPr>
                  <a:spLocks noEditPoints="1"/>
                </p:cNvSpPr>
                <p:nvPr/>
              </p:nvSpPr>
              <p:spPr bwMode="auto">
                <a:xfrm>
                  <a:off x="19372132" y="3005073"/>
                  <a:ext cx="37488" cy="61805"/>
                </a:xfrm>
                <a:custGeom>
                  <a:avLst/>
                  <a:gdLst>
                    <a:gd name="T0" fmla="*/ 7 w 9"/>
                    <a:gd name="T1" fmla="*/ 14 h 15"/>
                    <a:gd name="T2" fmla="*/ 8 w 9"/>
                    <a:gd name="T3" fmla="*/ 11 h 15"/>
                    <a:gd name="T4" fmla="*/ 9 w 9"/>
                    <a:gd name="T5" fmla="*/ 7 h 15"/>
                    <a:gd name="T6" fmla="*/ 9 w 9"/>
                    <a:gd name="T7" fmla="*/ 4 h 15"/>
                    <a:gd name="T8" fmla="*/ 8 w 9"/>
                    <a:gd name="T9" fmla="*/ 2 h 15"/>
                    <a:gd name="T10" fmla="*/ 6 w 9"/>
                    <a:gd name="T11" fmla="*/ 0 h 15"/>
                    <a:gd name="T12" fmla="*/ 4 w 9"/>
                    <a:gd name="T13" fmla="*/ 0 h 15"/>
                    <a:gd name="T14" fmla="*/ 2 w 9"/>
                    <a:gd name="T15" fmla="*/ 1 h 15"/>
                    <a:gd name="T16" fmla="*/ 0 w 9"/>
                    <a:gd name="T17" fmla="*/ 3 h 15"/>
                    <a:gd name="T18" fmla="*/ 0 w 9"/>
                    <a:gd name="T19" fmla="*/ 7 h 15"/>
                    <a:gd name="T20" fmla="*/ 1 w 9"/>
                    <a:gd name="T21" fmla="*/ 13 h 15"/>
                    <a:gd name="T22" fmla="*/ 4 w 9"/>
                    <a:gd name="T23" fmla="*/ 15 h 15"/>
                    <a:gd name="T24" fmla="*/ 7 w 9"/>
                    <a:gd name="T25" fmla="*/ 14 h 15"/>
                    <a:gd name="T26" fmla="*/ 1 w 9"/>
                    <a:gd name="T27" fmla="*/ 7 h 15"/>
                    <a:gd name="T28" fmla="*/ 2 w 9"/>
                    <a:gd name="T29" fmla="*/ 2 h 15"/>
                    <a:gd name="T30" fmla="*/ 4 w 9"/>
                    <a:gd name="T31" fmla="*/ 1 h 15"/>
                    <a:gd name="T32" fmla="*/ 6 w 9"/>
                    <a:gd name="T33" fmla="*/ 3 h 15"/>
                    <a:gd name="T34" fmla="*/ 7 w 9"/>
                    <a:gd name="T35" fmla="*/ 7 h 15"/>
                    <a:gd name="T36" fmla="*/ 6 w 9"/>
                    <a:gd name="T37" fmla="*/ 12 h 15"/>
                    <a:gd name="T38" fmla="*/ 4 w 9"/>
                    <a:gd name="T39" fmla="*/ 13 h 15"/>
                    <a:gd name="T40" fmla="*/ 2 w 9"/>
                    <a:gd name="T41" fmla="*/ 12 h 15"/>
                    <a:gd name="T42" fmla="*/ 1 w 9"/>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7" y="14"/>
                      </a:moveTo>
                      <a:cubicBezTo>
                        <a:pt x="7" y="13"/>
                        <a:pt x="8" y="12"/>
                        <a:pt x="8" y="11"/>
                      </a:cubicBezTo>
                      <a:cubicBezTo>
                        <a:pt x="9" y="10"/>
                        <a:pt x="9" y="9"/>
                        <a:pt x="9" y="7"/>
                      </a:cubicBezTo>
                      <a:cubicBezTo>
                        <a:pt x="9" y="6"/>
                        <a:pt x="9" y="5"/>
                        <a:pt x="9" y="4"/>
                      </a:cubicBezTo>
                      <a:cubicBezTo>
                        <a:pt x="8" y="3"/>
                        <a:pt x="8" y="2"/>
                        <a:pt x="8" y="2"/>
                      </a:cubicBezTo>
                      <a:cubicBezTo>
                        <a:pt x="7" y="1"/>
                        <a:pt x="7" y="1"/>
                        <a:pt x="6" y="0"/>
                      </a:cubicBezTo>
                      <a:cubicBezTo>
                        <a:pt x="6" y="0"/>
                        <a:pt x="5" y="0"/>
                        <a:pt x="4" y="0"/>
                      </a:cubicBezTo>
                      <a:cubicBezTo>
                        <a:pt x="3" y="0"/>
                        <a:pt x="2" y="0"/>
                        <a:pt x="2" y="1"/>
                      </a:cubicBezTo>
                      <a:cubicBezTo>
                        <a:pt x="1" y="1"/>
                        <a:pt x="0" y="2"/>
                        <a:pt x="0" y="3"/>
                      </a:cubicBezTo>
                      <a:cubicBezTo>
                        <a:pt x="0" y="4"/>
                        <a:pt x="0" y="6"/>
                        <a:pt x="0" y="7"/>
                      </a:cubicBezTo>
                      <a:cubicBezTo>
                        <a:pt x="0" y="10"/>
                        <a:pt x="0" y="12"/>
                        <a:pt x="1" y="13"/>
                      </a:cubicBezTo>
                      <a:cubicBezTo>
                        <a:pt x="2" y="14"/>
                        <a:pt x="3" y="15"/>
                        <a:pt x="4" y="15"/>
                      </a:cubicBezTo>
                      <a:cubicBezTo>
                        <a:pt x="5" y="15"/>
                        <a:pt x="6" y="14"/>
                        <a:pt x="7" y="14"/>
                      </a:cubicBezTo>
                      <a:close/>
                      <a:moveTo>
                        <a:pt x="1" y="7"/>
                      </a:moveTo>
                      <a:cubicBezTo>
                        <a:pt x="1" y="5"/>
                        <a:pt x="2" y="3"/>
                        <a:pt x="2" y="2"/>
                      </a:cubicBezTo>
                      <a:cubicBezTo>
                        <a:pt x="3" y="2"/>
                        <a:pt x="3" y="1"/>
                        <a:pt x="4" y="1"/>
                      </a:cubicBezTo>
                      <a:cubicBezTo>
                        <a:pt x="5" y="1"/>
                        <a:pt x="6" y="2"/>
                        <a:pt x="6" y="3"/>
                      </a:cubicBezTo>
                      <a:cubicBezTo>
                        <a:pt x="7" y="3"/>
                        <a:pt x="7" y="5"/>
                        <a:pt x="7" y="7"/>
                      </a:cubicBezTo>
                      <a:cubicBezTo>
                        <a:pt x="7" y="10"/>
                        <a:pt x="7" y="11"/>
                        <a:pt x="6" y="12"/>
                      </a:cubicBezTo>
                      <a:cubicBezTo>
                        <a:pt x="6" y="13"/>
                        <a:pt x="5" y="13"/>
                        <a:pt x="4" y="13"/>
                      </a:cubicBezTo>
                      <a:cubicBezTo>
                        <a:pt x="3" y="13"/>
                        <a:pt x="3" y="13"/>
                        <a:pt x="2" y="12"/>
                      </a:cubicBezTo>
                      <a:cubicBezTo>
                        <a:pt x="2" y="11"/>
                        <a:pt x="1" y="10"/>
                        <a:pt x="1" y="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3" name="Freeform 231"/>
                <p:cNvSpPr>
                  <a:spLocks/>
                </p:cNvSpPr>
                <p:nvPr/>
              </p:nvSpPr>
              <p:spPr bwMode="auto">
                <a:xfrm>
                  <a:off x="19413672" y="3005073"/>
                  <a:ext cx="20264" cy="57752"/>
                </a:xfrm>
                <a:custGeom>
                  <a:avLst/>
                  <a:gdLst>
                    <a:gd name="T0" fmla="*/ 2 w 5"/>
                    <a:gd name="T1" fmla="*/ 2 h 14"/>
                    <a:gd name="T2" fmla="*/ 0 w 5"/>
                    <a:gd name="T3" fmla="*/ 4 h 14"/>
                    <a:gd name="T4" fmla="*/ 0 w 5"/>
                    <a:gd name="T5" fmla="*/ 5 h 14"/>
                    <a:gd name="T6" fmla="*/ 1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1" y="3"/>
                        <a:pt x="1" y="3"/>
                        <a:pt x="0" y="4"/>
                      </a:cubicBezTo>
                      <a:cubicBezTo>
                        <a:pt x="0" y="5"/>
                        <a:pt x="0" y="5"/>
                        <a:pt x="0" y="5"/>
                      </a:cubicBezTo>
                      <a:cubicBezTo>
                        <a:pt x="0" y="5"/>
                        <a:pt x="1" y="5"/>
                        <a:pt x="1"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4" name="Freeform 232"/>
                <p:cNvSpPr>
                  <a:spLocks noEditPoints="1"/>
                </p:cNvSpPr>
                <p:nvPr/>
              </p:nvSpPr>
              <p:spPr bwMode="auto">
                <a:xfrm>
                  <a:off x="18946593" y="3104365"/>
                  <a:ext cx="40527" cy="60791"/>
                </a:xfrm>
                <a:custGeom>
                  <a:avLst/>
                  <a:gdLst>
                    <a:gd name="T0" fmla="*/ 5 w 10"/>
                    <a:gd name="T1" fmla="*/ 15 h 15"/>
                    <a:gd name="T2" fmla="*/ 8 w 10"/>
                    <a:gd name="T3" fmla="*/ 14 h 15"/>
                    <a:gd name="T4" fmla="*/ 9 w 10"/>
                    <a:gd name="T5" fmla="*/ 11 h 15"/>
                    <a:gd name="T6" fmla="*/ 10 w 10"/>
                    <a:gd name="T7" fmla="*/ 7 h 15"/>
                    <a:gd name="T8" fmla="*/ 9 w 10"/>
                    <a:gd name="T9" fmla="*/ 4 h 15"/>
                    <a:gd name="T10" fmla="*/ 8 w 10"/>
                    <a:gd name="T11" fmla="*/ 2 h 15"/>
                    <a:gd name="T12" fmla="*/ 7 w 10"/>
                    <a:gd name="T13" fmla="*/ 0 h 15"/>
                    <a:gd name="T14" fmla="*/ 5 w 10"/>
                    <a:gd name="T15" fmla="*/ 0 h 15"/>
                    <a:gd name="T16" fmla="*/ 2 w 10"/>
                    <a:gd name="T17" fmla="*/ 1 h 15"/>
                    <a:gd name="T18" fmla="*/ 1 w 10"/>
                    <a:gd name="T19" fmla="*/ 3 h 15"/>
                    <a:gd name="T20" fmla="*/ 0 w 10"/>
                    <a:gd name="T21" fmla="*/ 7 h 15"/>
                    <a:gd name="T22" fmla="*/ 2 w 10"/>
                    <a:gd name="T23" fmla="*/ 13 h 15"/>
                    <a:gd name="T24" fmla="*/ 5 w 10"/>
                    <a:gd name="T25" fmla="*/ 15 h 15"/>
                    <a:gd name="T26" fmla="*/ 3 w 10"/>
                    <a:gd name="T27" fmla="*/ 2 h 15"/>
                    <a:gd name="T28" fmla="*/ 5 w 10"/>
                    <a:gd name="T29" fmla="*/ 1 h 15"/>
                    <a:gd name="T30" fmla="*/ 7 w 10"/>
                    <a:gd name="T31" fmla="*/ 3 h 15"/>
                    <a:gd name="T32" fmla="*/ 8 w 10"/>
                    <a:gd name="T33" fmla="*/ 7 h 15"/>
                    <a:gd name="T34" fmla="*/ 7 w 10"/>
                    <a:gd name="T35" fmla="*/ 12 h 15"/>
                    <a:gd name="T36" fmla="*/ 5 w 10"/>
                    <a:gd name="T37" fmla="*/ 13 h 15"/>
                    <a:gd name="T38" fmla="*/ 3 w 10"/>
                    <a:gd name="T39" fmla="*/ 12 h 15"/>
                    <a:gd name="T40" fmla="*/ 2 w 10"/>
                    <a:gd name="T41" fmla="*/ 7 h 15"/>
                    <a:gd name="T42" fmla="*/ 3 w 10"/>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5" y="15"/>
                      </a:moveTo>
                      <a:cubicBezTo>
                        <a:pt x="6" y="15"/>
                        <a:pt x="7" y="14"/>
                        <a:pt x="8" y="14"/>
                      </a:cubicBezTo>
                      <a:cubicBezTo>
                        <a:pt x="8" y="13"/>
                        <a:pt x="9" y="12"/>
                        <a:pt x="9" y="11"/>
                      </a:cubicBezTo>
                      <a:cubicBezTo>
                        <a:pt x="9" y="10"/>
                        <a:pt x="10" y="9"/>
                        <a:pt x="10" y="7"/>
                      </a:cubicBezTo>
                      <a:cubicBezTo>
                        <a:pt x="10" y="6"/>
                        <a:pt x="10" y="5"/>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3" y="14"/>
                        <a:pt x="4" y="15"/>
                        <a:pt x="5" y="15"/>
                      </a:cubicBezTo>
                      <a:close/>
                      <a:moveTo>
                        <a:pt x="3" y="2"/>
                      </a:moveTo>
                      <a:cubicBezTo>
                        <a:pt x="4" y="2"/>
                        <a:pt x="4" y="1"/>
                        <a:pt x="5" y="1"/>
                      </a:cubicBezTo>
                      <a:cubicBezTo>
                        <a:pt x="6" y="1"/>
                        <a:pt x="6" y="2"/>
                        <a:pt x="7" y="3"/>
                      </a:cubicBezTo>
                      <a:cubicBezTo>
                        <a:pt x="8" y="3"/>
                        <a:pt x="8" y="5"/>
                        <a:pt x="8" y="7"/>
                      </a:cubicBezTo>
                      <a:cubicBezTo>
                        <a:pt x="8" y="10"/>
                        <a:pt x="8"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5" name="Freeform 233"/>
                <p:cNvSpPr>
                  <a:spLocks/>
                </p:cNvSpPr>
                <p:nvPr/>
              </p:nvSpPr>
              <p:spPr bwMode="auto">
                <a:xfrm>
                  <a:off x="18987120" y="3104365"/>
                  <a:ext cx="24316" cy="56738"/>
                </a:xfrm>
                <a:custGeom>
                  <a:avLst/>
                  <a:gdLst>
                    <a:gd name="T0" fmla="*/ 6 w 6"/>
                    <a:gd name="T1" fmla="*/ 14 h 14"/>
                    <a:gd name="T2" fmla="*/ 6 w 6"/>
                    <a:gd name="T3" fmla="*/ 0 h 14"/>
                    <a:gd name="T4" fmla="*/ 5 w 6"/>
                    <a:gd name="T5" fmla="*/ 0 h 14"/>
                    <a:gd name="T6" fmla="*/ 3 w 6"/>
                    <a:gd name="T7" fmla="*/ 2 h 14"/>
                    <a:gd name="T8" fmla="*/ 0 w 6"/>
                    <a:gd name="T9" fmla="*/ 4 h 14"/>
                    <a:gd name="T10" fmla="*/ 0 w 6"/>
                    <a:gd name="T11" fmla="*/ 5 h 14"/>
                    <a:gd name="T12" fmla="*/ 2 w 6"/>
                    <a:gd name="T13" fmla="*/ 4 h 14"/>
                    <a:gd name="T14" fmla="*/ 4 w 6"/>
                    <a:gd name="T15" fmla="*/ 3 h 14"/>
                    <a:gd name="T16" fmla="*/ 4 w 6"/>
                    <a:gd name="T17" fmla="*/ 14 h 14"/>
                    <a:gd name="T18" fmla="*/ 6 w 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6" y="14"/>
                      </a:move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3" y="4"/>
                        <a:pt x="4" y="3"/>
                      </a:cubicBezTo>
                      <a:cubicBezTo>
                        <a:pt x="4" y="14"/>
                        <a:pt x="4" y="14"/>
                        <a:pt x="4" y="14"/>
                      </a:cubicBezTo>
                      <a:lnTo>
                        <a:pt x="6"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6" name="Freeform 234"/>
                <p:cNvSpPr>
                  <a:spLocks noEditPoints="1"/>
                </p:cNvSpPr>
                <p:nvPr/>
              </p:nvSpPr>
              <p:spPr bwMode="auto">
                <a:xfrm>
                  <a:off x="19019542" y="3104365"/>
                  <a:ext cx="37488" cy="60791"/>
                </a:xfrm>
                <a:custGeom>
                  <a:avLst/>
                  <a:gdLst>
                    <a:gd name="T0" fmla="*/ 9 w 9"/>
                    <a:gd name="T1" fmla="*/ 7 h 15"/>
                    <a:gd name="T2" fmla="*/ 9 w 9"/>
                    <a:gd name="T3" fmla="*/ 4 h 15"/>
                    <a:gd name="T4" fmla="*/ 8 w 9"/>
                    <a:gd name="T5" fmla="*/ 2 h 15"/>
                    <a:gd name="T6" fmla="*/ 6 w 9"/>
                    <a:gd name="T7" fmla="*/ 0 h 15"/>
                    <a:gd name="T8" fmla="*/ 4 w 9"/>
                    <a:gd name="T9" fmla="*/ 0 h 15"/>
                    <a:gd name="T10" fmla="*/ 2 w 9"/>
                    <a:gd name="T11" fmla="*/ 1 h 15"/>
                    <a:gd name="T12" fmla="*/ 0 w 9"/>
                    <a:gd name="T13" fmla="*/ 3 h 15"/>
                    <a:gd name="T14" fmla="*/ 0 w 9"/>
                    <a:gd name="T15" fmla="*/ 7 h 15"/>
                    <a:gd name="T16" fmla="*/ 1 w 9"/>
                    <a:gd name="T17" fmla="*/ 13 h 15"/>
                    <a:gd name="T18" fmla="*/ 4 w 9"/>
                    <a:gd name="T19" fmla="*/ 15 h 15"/>
                    <a:gd name="T20" fmla="*/ 7 w 9"/>
                    <a:gd name="T21" fmla="*/ 14 h 15"/>
                    <a:gd name="T22" fmla="*/ 9 w 9"/>
                    <a:gd name="T23" fmla="*/ 11 h 15"/>
                    <a:gd name="T24" fmla="*/ 9 w 9"/>
                    <a:gd name="T25" fmla="*/ 7 h 15"/>
                    <a:gd name="T26" fmla="*/ 6 w 9"/>
                    <a:gd name="T27" fmla="*/ 12 h 15"/>
                    <a:gd name="T28" fmla="*/ 4 w 9"/>
                    <a:gd name="T29" fmla="*/ 13 h 15"/>
                    <a:gd name="T30" fmla="*/ 2 w 9"/>
                    <a:gd name="T31" fmla="*/ 12 h 15"/>
                    <a:gd name="T32" fmla="*/ 2 w 9"/>
                    <a:gd name="T33" fmla="*/ 7 h 15"/>
                    <a:gd name="T34" fmla="*/ 2 w 9"/>
                    <a:gd name="T35" fmla="*/ 2 h 15"/>
                    <a:gd name="T36" fmla="*/ 4 w 9"/>
                    <a:gd name="T37" fmla="*/ 1 h 15"/>
                    <a:gd name="T38" fmla="*/ 6 w 9"/>
                    <a:gd name="T39" fmla="*/ 3 h 15"/>
                    <a:gd name="T40" fmla="*/ 7 w 9"/>
                    <a:gd name="T41" fmla="*/ 7 h 15"/>
                    <a:gd name="T42" fmla="*/ 6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7"/>
                      </a:moveTo>
                      <a:cubicBezTo>
                        <a:pt x="9" y="6"/>
                        <a:pt x="9" y="5"/>
                        <a:pt x="9" y="4"/>
                      </a:cubicBezTo>
                      <a:cubicBezTo>
                        <a:pt x="9" y="3"/>
                        <a:pt x="8" y="2"/>
                        <a:pt x="8" y="2"/>
                      </a:cubicBezTo>
                      <a:cubicBezTo>
                        <a:pt x="8" y="1"/>
                        <a:pt x="7" y="1"/>
                        <a:pt x="6" y="0"/>
                      </a:cubicBezTo>
                      <a:cubicBezTo>
                        <a:pt x="6" y="0"/>
                        <a:pt x="5" y="0"/>
                        <a:pt x="4" y="0"/>
                      </a:cubicBezTo>
                      <a:cubicBezTo>
                        <a:pt x="3" y="0"/>
                        <a:pt x="3" y="0"/>
                        <a:pt x="2" y="1"/>
                      </a:cubicBez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9" y="11"/>
                      </a:cubicBezTo>
                      <a:cubicBezTo>
                        <a:pt x="9" y="10"/>
                        <a:pt x="9" y="9"/>
                        <a:pt x="9" y="7"/>
                      </a:cubicBezTo>
                      <a:close/>
                      <a:moveTo>
                        <a:pt x="6" y="12"/>
                      </a:moveTo>
                      <a:cubicBezTo>
                        <a:pt x="6" y="13"/>
                        <a:pt x="5" y="13"/>
                        <a:pt x="4" y="13"/>
                      </a:cubicBezTo>
                      <a:cubicBezTo>
                        <a:pt x="4" y="13"/>
                        <a:pt x="3" y="13"/>
                        <a:pt x="2" y="12"/>
                      </a:cubicBezTo>
                      <a:cubicBezTo>
                        <a:pt x="2" y="11"/>
                        <a:pt x="2" y="10"/>
                        <a:pt x="2" y="7"/>
                      </a:cubicBezTo>
                      <a:cubicBezTo>
                        <a:pt x="2" y="5"/>
                        <a:pt x="2" y="3"/>
                        <a:pt x="2" y="2"/>
                      </a:cubicBezTo>
                      <a:cubicBezTo>
                        <a:pt x="3" y="2"/>
                        <a:pt x="4" y="1"/>
                        <a:pt x="4" y="1"/>
                      </a:cubicBezTo>
                      <a:cubicBezTo>
                        <a:pt x="5" y="1"/>
                        <a:pt x="6" y="2"/>
                        <a:pt x="6" y="3"/>
                      </a:cubicBezTo>
                      <a:cubicBezTo>
                        <a:pt x="7" y="3"/>
                        <a:pt x="7" y="5"/>
                        <a:pt x="7" y="7"/>
                      </a:cubicBezTo>
                      <a:cubicBezTo>
                        <a:pt x="7" y="10"/>
                        <a:pt x="7" y="11"/>
                        <a:pt x="6"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7" name="Freeform 235"/>
                <p:cNvSpPr>
                  <a:spLocks/>
                </p:cNvSpPr>
                <p:nvPr/>
              </p:nvSpPr>
              <p:spPr bwMode="auto">
                <a:xfrm>
                  <a:off x="19061083" y="3104365"/>
                  <a:ext cx="20264" cy="56738"/>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8" name="Freeform 236"/>
                <p:cNvSpPr>
                  <a:spLocks noEditPoints="1"/>
                </p:cNvSpPr>
                <p:nvPr/>
              </p:nvSpPr>
              <p:spPr bwMode="auto">
                <a:xfrm>
                  <a:off x="19089452" y="3104365"/>
                  <a:ext cx="41540" cy="60791"/>
                </a:xfrm>
                <a:custGeom>
                  <a:avLst/>
                  <a:gdLst>
                    <a:gd name="T0" fmla="*/ 10 w 10"/>
                    <a:gd name="T1" fmla="*/ 7 h 15"/>
                    <a:gd name="T2" fmla="*/ 9 w 10"/>
                    <a:gd name="T3" fmla="*/ 4 h 15"/>
                    <a:gd name="T4" fmla="*/ 8 w 10"/>
                    <a:gd name="T5" fmla="*/ 2 h 15"/>
                    <a:gd name="T6" fmla="*/ 7 w 10"/>
                    <a:gd name="T7" fmla="*/ 0 h 15"/>
                    <a:gd name="T8" fmla="*/ 5 w 10"/>
                    <a:gd name="T9" fmla="*/ 0 h 15"/>
                    <a:gd name="T10" fmla="*/ 2 w 10"/>
                    <a:gd name="T11" fmla="*/ 1 h 15"/>
                    <a:gd name="T12" fmla="*/ 1 w 10"/>
                    <a:gd name="T13" fmla="*/ 3 h 15"/>
                    <a:gd name="T14" fmla="*/ 0 w 10"/>
                    <a:gd name="T15" fmla="*/ 7 h 15"/>
                    <a:gd name="T16" fmla="*/ 2 w 10"/>
                    <a:gd name="T17" fmla="*/ 13 h 15"/>
                    <a:gd name="T18" fmla="*/ 5 w 10"/>
                    <a:gd name="T19" fmla="*/ 15 h 15"/>
                    <a:gd name="T20" fmla="*/ 7 w 10"/>
                    <a:gd name="T21" fmla="*/ 14 h 15"/>
                    <a:gd name="T22" fmla="*/ 9 w 10"/>
                    <a:gd name="T23" fmla="*/ 11 h 15"/>
                    <a:gd name="T24" fmla="*/ 10 w 10"/>
                    <a:gd name="T25" fmla="*/ 7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10" y="7"/>
                      </a:moveTo>
                      <a:cubicBezTo>
                        <a:pt x="10" y="6"/>
                        <a:pt x="9" y="5"/>
                        <a:pt x="9" y="4"/>
                      </a:cubicBezTo>
                      <a:cubicBezTo>
                        <a:pt x="9" y="3"/>
                        <a:pt x="9" y="2"/>
                        <a:pt x="8" y="2"/>
                      </a:cubicBezTo>
                      <a:cubicBezTo>
                        <a:pt x="8" y="1"/>
                        <a:pt x="7"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2"/>
                        <a:pt x="9" y="11"/>
                      </a:cubicBezTo>
                      <a:cubicBezTo>
                        <a:pt x="9" y="10"/>
                        <a:pt x="10" y="9"/>
                        <a:pt x="10" y="7"/>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19" name="Freeform 237"/>
                <p:cNvSpPr>
                  <a:spLocks/>
                </p:cNvSpPr>
                <p:nvPr/>
              </p:nvSpPr>
              <p:spPr bwMode="auto">
                <a:xfrm>
                  <a:off x="19130993" y="3104365"/>
                  <a:ext cx="24316" cy="56738"/>
                </a:xfrm>
                <a:custGeom>
                  <a:avLst/>
                  <a:gdLst>
                    <a:gd name="T0" fmla="*/ 6 w 6"/>
                    <a:gd name="T1" fmla="*/ 14 h 14"/>
                    <a:gd name="T2" fmla="*/ 6 w 6"/>
                    <a:gd name="T3" fmla="*/ 0 h 14"/>
                    <a:gd name="T4" fmla="*/ 4 w 6"/>
                    <a:gd name="T5" fmla="*/ 0 h 14"/>
                    <a:gd name="T6" fmla="*/ 3 w 6"/>
                    <a:gd name="T7" fmla="*/ 2 h 14"/>
                    <a:gd name="T8" fmla="*/ 0 w 6"/>
                    <a:gd name="T9" fmla="*/ 4 h 14"/>
                    <a:gd name="T10" fmla="*/ 0 w 6"/>
                    <a:gd name="T11" fmla="*/ 5 h 14"/>
                    <a:gd name="T12" fmla="*/ 2 w 6"/>
                    <a:gd name="T13" fmla="*/ 4 h 14"/>
                    <a:gd name="T14" fmla="*/ 4 w 6"/>
                    <a:gd name="T15" fmla="*/ 3 h 14"/>
                    <a:gd name="T16" fmla="*/ 4 w 6"/>
                    <a:gd name="T17" fmla="*/ 14 h 14"/>
                    <a:gd name="T18" fmla="*/ 6 w 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6" y="14"/>
                      </a:moveTo>
                      <a:cubicBezTo>
                        <a:pt x="6" y="0"/>
                        <a:pt x="6" y="0"/>
                        <a:pt x="6" y="0"/>
                      </a:cubicBezTo>
                      <a:cubicBezTo>
                        <a:pt x="4" y="0"/>
                        <a:pt x="4" y="0"/>
                        <a:pt x="4" y="0"/>
                      </a:cubicBezTo>
                      <a:cubicBezTo>
                        <a:pt x="4" y="1"/>
                        <a:pt x="4"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6"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0" name="Freeform 238"/>
                <p:cNvSpPr>
                  <a:spLocks noEditPoints="1"/>
                </p:cNvSpPr>
                <p:nvPr/>
              </p:nvSpPr>
              <p:spPr bwMode="auto">
                <a:xfrm>
                  <a:off x="19163415" y="3104365"/>
                  <a:ext cx="36475" cy="60791"/>
                </a:xfrm>
                <a:custGeom>
                  <a:avLst/>
                  <a:gdLst>
                    <a:gd name="T0" fmla="*/ 9 w 9"/>
                    <a:gd name="T1" fmla="*/ 7 h 15"/>
                    <a:gd name="T2" fmla="*/ 9 w 9"/>
                    <a:gd name="T3" fmla="*/ 4 h 15"/>
                    <a:gd name="T4" fmla="*/ 8 w 9"/>
                    <a:gd name="T5" fmla="*/ 2 h 15"/>
                    <a:gd name="T6" fmla="*/ 6 w 9"/>
                    <a:gd name="T7" fmla="*/ 0 h 15"/>
                    <a:gd name="T8" fmla="*/ 4 w 9"/>
                    <a:gd name="T9" fmla="*/ 0 h 15"/>
                    <a:gd name="T10" fmla="*/ 2 w 9"/>
                    <a:gd name="T11" fmla="*/ 1 h 15"/>
                    <a:gd name="T12" fmla="*/ 0 w 9"/>
                    <a:gd name="T13" fmla="*/ 3 h 15"/>
                    <a:gd name="T14" fmla="*/ 0 w 9"/>
                    <a:gd name="T15" fmla="*/ 7 h 15"/>
                    <a:gd name="T16" fmla="*/ 1 w 9"/>
                    <a:gd name="T17" fmla="*/ 13 h 15"/>
                    <a:gd name="T18" fmla="*/ 4 w 9"/>
                    <a:gd name="T19" fmla="*/ 15 h 15"/>
                    <a:gd name="T20" fmla="*/ 7 w 9"/>
                    <a:gd name="T21" fmla="*/ 14 h 15"/>
                    <a:gd name="T22" fmla="*/ 8 w 9"/>
                    <a:gd name="T23" fmla="*/ 11 h 15"/>
                    <a:gd name="T24" fmla="*/ 9 w 9"/>
                    <a:gd name="T25" fmla="*/ 7 h 15"/>
                    <a:gd name="T26" fmla="*/ 6 w 9"/>
                    <a:gd name="T27" fmla="*/ 12 h 15"/>
                    <a:gd name="T28" fmla="*/ 4 w 9"/>
                    <a:gd name="T29" fmla="*/ 13 h 15"/>
                    <a:gd name="T30" fmla="*/ 2 w 9"/>
                    <a:gd name="T31" fmla="*/ 12 h 15"/>
                    <a:gd name="T32" fmla="*/ 1 w 9"/>
                    <a:gd name="T33" fmla="*/ 7 h 15"/>
                    <a:gd name="T34" fmla="*/ 2 w 9"/>
                    <a:gd name="T35" fmla="*/ 2 h 15"/>
                    <a:gd name="T36" fmla="*/ 4 w 9"/>
                    <a:gd name="T37" fmla="*/ 1 h 15"/>
                    <a:gd name="T38" fmla="*/ 6 w 9"/>
                    <a:gd name="T39" fmla="*/ 3 h 15"/>
                    <a:gd name="T40" fmla="*/ 7 w 9"/>
                    <a:gd name="T41" fmla="*/ 7 h 15"/>
                    <a:gd name="T42" fmla="*/ 6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7"/>
                      </a:moveTo>
                      <a:cubicBezTo>
                        <a:pt x="9" y="6"/>
                        <a:pt x="9" y="5"/>
                        <a:pt x="9" y="4"/>
                      </a:cubicBezTo>
                      <a:cubicBezTo>
                        <a:pt x="8" y="3"/>
                        <a:pt x="8" y="2"/>
                        <a:pt x="8" y="2"/>
                      </a:cubicBezTo>
                      <a:cubicBezTo>
                        <a:pt x="7" y="1"/>
                        <a:pt x="7" y="1"/>
                        <a:pt x="6" y="0"/>
                      </a:cubicBezTo>
                      <a:cubicBezTo>
                        <a:pt x="6" y="0"/>
                        <a:pt x="5" y="0"/>
                        <a:pt x="4" y="0"/>
                      </a:cubicBezTo>
                      <a:cubicBezTo>
                        <a:pt x="3" y="0"/>
                        <a:pt x="2" y="0"/>
                        <a:pt x="2" y="1"/>
                      </a:cubicBezTo>
                      <a:cubicBezTo>
                        <a:pt x="1" y="1"/>
                        <a:pt x="1"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lose/>
                      <a:moveTo>
                        <a:pt x="6" y="12"/>
                      </a:moveTo>
                      <a:cubicBezTo>
                        <a:pt x="6" y="13"/>
                        <a:pt x="5" y="13"/>
                        <a:pt x="4" y="13"/>
                      </a:cubicBezTo>
                      <a:cubicBezTo>
                        <a:pt x="4" y="13"/>
                        <a:pt x="3" y="13"/>
                        <a:pt x="2" y="12"/>
                      </a:cubicBezTo>
                      <a:cubicBezTo>
                        <a:pt x="2" y="11"/>
                        <a:pt x="1" y="10"/>
                        <a:pt x="1" y="7"/>
                      </a:cubicBezTo>
                      <a:cubicBezTo>
                        <a:pt x="1" y="5"/>
                        <a:pt x="2" y="3"/>
                        <a:pt x="2" y="2"/>
                      </a:cubicBezTo>
                      <a:cubicBezTo>
                        <a:pt x="3" y="2"/>
                        <a:pt x="3" y="1"/>
                        <a:pt x="4" y="1"/>
                      </a:cubicBezTo>
                      <a:cubicBezTo>
                        <a:pt x="5" y="1"/>
                        <a:pt x="6" y="2"/>
                        <a:pt x="6" y="3"/>
                      </a:cubicBezTo>
                      <a:cubicBezTo>
                        <a:pt x="7" y="3"/>
                        <a:pt x="7" y="5"/>
                        <a:pt x="7" y="7"/>
                      </a:cubicBezTo>
                      <a:cubicBezTo>
                        <a:pt x="7" y="10"/>
                        <a:pt x="7" y="11"/>
                        <a:pt x="6"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1" name="Freeform 239"/>
                <p:cNvSpPr>
                  <a:spLocks/>
                </p:cNvSpPr>
                <p:nvPr/>
              </p:nvSpPr>
              <p:spPr bwMode="auto">
                <a:xfrm>
                  <a:off x="19203943" y="3104365"/>
                  <a:ext cx="21277" cy="56738"/>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2" name="Freeform 240"/>
                <p:cNvSpPr>
                  <a:spLocks noEditPoints="1"/>
                </p:cNvSpPr>
                <p:nvPr/>
              </p:nvSpPr>
              <p:spPr bwMode="auto">
                <a:xfrm>
                  <a:off x="19233325" y="3104365"/>
                  <a:ext cx="36475" cy="60791"/>
                </a:xfrm>
                <a:custGeom>
                  <a:avLst/>
                  <a:gdLst>
                    <a:gd name="T0" fmla="*/ 9 w 9"/>
                    <a:gd name="T1" fmla="*/ 11 h 15"/>
                    <a:gd name="T2" fmla="*/ 9 w 9"/>
                    <a:gd name="T3" fmla="*/ 7 h 15"/>
                    <a:gd name="T4" fmla="*/ 9 w 9"/>
                    <a:gd name="T5" fmla="*/ 4 h 15"/>
                    <a:gd name="T6" fmla="*/ 8 w 9"/>
                    <a:gd name="T7" fmla="*/ 2 h 15"/>
                    <a:gd name="T8" fmla="*/ 7 w 9"/>
                    <a:gd name="T9" fmla="*/ 0 h 15"/>
                    <a:gd name="T10" fmla="*/ 5 w 9"/>
                    <a:gd name="T11" fmla="*/ 0 h 15"/>
                    <a:gd name="T12" fmla="*/ 2 w 9"/>
                    <a:gd name="T13" fmla="*/ 1 h 15"/>
                    <a:gd name="T14" fmla="*/ 1 w 9"/>
                    <a:gd name="T15" fmla="*/ 3 h 15"/>
                    <a:gd name="T16" fmla="*/ 0 w 9"/>
                    <a:gd name="T17" fmla="*/ 7 h 15"/>
                    <a:gd name="T18" fmla="*/ 2 w 9"/>
                    <a:gd name="T19" fmla="*/ 13 h 15"/>
                    <a:gd name="T20" fmla="*/ 5 w 9"/>
                    <a:gd name="T21" fmla="*/ 15 h 15"/>
                    <a:gd name="T22" fmla="*/ 7 w 9"/>
                    <a:gd name="T23" fmla="*/ 14 h 15"/>
                    <a:gd name="T24" fmla="*/ 9 w 9"/>
                    <a:gd name="T25" fmla="*/ 11 h 15"/>
                    <a:gd name="T26" fmla="*/ 5 w 9"/>
                    <a:gd name="T27" fmla="*/ 13 h 15"/>
                    <a:gd name="T28" fmla="*/ 3 w 9"/>
                    <a:gd name="T29" fmla="*/ 12 h 15"/>
                    <a:gd name="T30" fmla="*/ 2 w 9"/>
                    <a:gd name="T31" fmla="*/ 7 h 15"/>
                    <a:gd name="T32" fmla="*/ 3 w 9"/>
                    <a:gd name="T33" fmla="*/ 2 h 15"/>
                    <a:gd name="T34" fmla="*/ 5 w 9"/>
                    <a:gd name="T35" fmla="*/ 1 h 15"/>
                    <a:gd name="T36" fmla="*/ 7 w 9"/>
                    <a:gd name="T37" fmla="*/ 3 h 15"/>
                    <a:gd name="T38" fmla="*/ 8 w 9"/>
                    <a:gd name="T39" fmla="*/ 7 h 15"/>
                    <a:gd name="T40" fmla="*/ 7 w 9"/>
                    <a:gd name="T41" fmla="*/ 12 h 15"/>
                    <a:gd name="T42" fmla="*/ 5 w 9"/>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11"/>
                      </a:moveTo>
                      <a:cubicBezTo>
                        <a:pt x="9" y="10"/>
                        <a:pt x="9" y="9"/>
                        <a:pt x="9" y="7"/>
                      </a:cubicBezTo>
                      <a:cubicBezTo>
                        <a:pt x="9" y="6"/>
                        <a:pt x="9" y="5"/>
                        <a:pt x="9" y="4"/>
                      </a:cubicBezTo>
                      <a:cubicBezTo>
                        <a:pt x="9" y="3"/>
                        <a:pt x="9" y="2"/>
                        <a:pt x="8" y="2"/>
                      </a:cubicBezTo>
                      <a:cubicBezTo>
                        <a:pt x="8" y="1"/>
                        <a:pt x="7" y="1"/>
                        <a:pt x="7" y="0"/>
                      </a:cubicBezTo>
                      <a:cubicBezTo>
                        <a:pt x="6" y="0"/>
                        <a:pt x="6" y="0"/>
                        <a:pt x="5" y="0"/>
                      </a:cubicBezTo>
                      <a:cubicBezTo>
                        <a:pt x="4" y="0"/>
                        <a:pt x="3" y="0"/>
                        <a:pt x="2" y="1"/>
                      </a:cubicBezTo>
                      <a:cubicBezTo>
                        <a:pt x="1" y="1"/>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2"/>
                        <a:pt x="9" y="11"/>
                      </a:cubicBezTo>
                      <a:close/>
                      <a:moveTo>
                        <a:pt x="5" y="13"/>
                      </a:moveTo>
                      <a:cubicBezTo>
                        <a:pt x="4" y="13"/>
                        <a:pt x="3" y="13"/>
                        <a:pt x="3" y="12"/>
                      </a:cubicBezTo>
                      <a:cubicBezTo>
                        <a:pt x="2" y="11"/>
                        <a:pt x="2" y="10"/>
                        <a:pt x="2" y="7"/>
                      </a:cubicBezTo>
                      <a:cubicBezTo>
                        <a:pt x="2" y="5"/>
                        <a:pt x="2" y="3"/>
                        <a:pt x="3" y="2"/>
                      </a:cubicBezTo>
                      <a:cubicBezTo>
                        <a:pt x="3" y="2"/>
                        <a:pt x="4" y="1"/>
                        <a:pt x="5" y="1"/>
                      </a:cubicBezTo>
                      <a:cubicBezTo>
                        <a:pt x="6" y="1"/>
                        <a:pt x="6" y="2"/>
                        <a:pt x="7" y="3"/>
                      </a:cubicBezTo>
                      <a:cubicBezTo>
                        <a:pt x="7" y="3"/>
                        <a:pt x="8" y="5"/>
                        <a:pt x="8" y="7"/>
                      </a:cubicBezTo>
                      <a:cubicBezTo>
                        <a:pt x="8" y="10"/>
                        <a:pt x="7" y="11"/>
                        <a:pt x="7" y="12"/>
                      </a:cubicBezTo>
                      <a:cubicBezTo>
                        <a:pt x="6" y="13"/>
                        <a:pt x="6" y="13"/>
                        <a:pt x="5" y="1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3" name="Freeform 241"/>
                <p:cNvSpPr>
                  <a:spLocks/>
                </p:cNvSpPr>
                <p:nvPr/>
              </p:nvSpPr>
              <p:spPr bwMode="auto">
                <a:xfrm>
                  <a:off x="19273852" y="3104365"/>
                  <a:ext cx="20264" cy="56738"/>
                </a:xfrm>
                <a:custGeom>
                  <a:avLst/>
                  <a:gdLst>
                    <a:gd name="T0" fmla="*/ 5 w 5"/>
                    <a:gd name="T1" fmla="*/ 14 h 14"/>
                    <a:gd name="T2" fmla="*/ 5 w 5"/>
                    <a:gd name="T3" fmla="*/ 0 h 14"/>
                    <a:gd name="T4" fmla="*/ 4 w 5"/>
                    <a:gd name="T5" fmla="*/ 0 h 14"/>
                    <a:gd name="T6" fmla="*/ 3 w 5"/>
                    <a:gd name="T7" fmla="*/ 2 h 14"/>
                    <a:gd name="T8" fmla="*/ 0 w 5"/>
                    <a:gd name="T9" fmla="*/ 4 h 14"/>
                    <a:gd name="T10" fmla="*/ 0 w 5"/>
                    <a:gd name="T11" fmla="*/ 5 h 14"/>
                    <a:gd name="T12" fmla="*/ 2 w 5"/>
                    <a:gd name="T13" fmla="*/ 4 h 14"/>
                    <a:gd name="T14" fmla="*/ 4 w 5"/>
                    <a:gd name="T15" fmla="*/ 3 h 14"/>
                    <a:gd name="T16" fmla="*/ 4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4" y="1"/>
                        <a:pt x="3" y="1"/>
                        <a:pt x="3" y="2"/>
                      </a:cubicBezTo>
                      <a:cubicBezTo>
                        <a:pt x="2" y="3"/>
                        <a:pt x="1" y="3"/>
                        <a:pt x="0" y="4"/>
                      </a:cubicBezTo>
                      <a:cubicBezTo>
                        <a:pt x="0" y="5"/>
                        <a:pt x="0" y="5"/>
                        <a:pt x="0" y="5"/>
                      </a:cubicBezTo>
                      <a:cubicBezTo>
                        <a:pt x="1" y="5"/>
                        <a:pt x="1" y="5"/>
                        <a:pt x="2" y="4"/>
                      </a:cubicBezTo>
                      <a:cubicBezTo>
                        <a:pt x="3" y="4"/>
                        <a:pt x="3" y="4"/>
                        <a:pt x="4" y="3"/>
                      </a:cubicBezTo>
                      <a:cubicBezTo>
                        <a:pt x="4" y="14"/>
                        <a:pt x="4" y="14"/>
                        <a:pt x="4"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4" name="Freeform 242"/>
                <p:cNvSpPr>
                  <a:spLocks noEditPoints="1"/>
                </p:cNvSpPr>
                <p:nvPr/>
              </p:nvSpPr>
              <p:spPr bwMode="auto">
                <a:xfrm>
                  <a:off x="19306274" y="3104365"/>
                  <a:ext cx="37488" cy="60791"/>
                </a:xfrm>
                <a:custGeom>
                  <a:avLst/>
                  <a:gdLst>
                    <a:gd name="T0" fmla="*/ 9 w 9"/>
                    <a:gd name="T1" fmla="*/ 4 h 15"/>
                    <a:gd name="T2" fmla="*/ 8 w 9"/>
                    <a:gd name="T3" fmla="*/ 2 h 15"/>
                    <a:gd name="T4" fmla="*/ 6 w 9"/>
                    <a:gd name="T5" fmla="*/ 0 h 15"/>
                    <a:gd name="T6" fmla="*/ 4 w 9"/>
                    <a:gd name="T7" fmla="*/ 0 h 15"/>
                    <a:gd name="T8" fmla="*/ 2 w 9"/>
                    <a:gd name="T9" fmla="*/ 1 h 15"/>
                    <a:gd name="T10" fmla="*/ 0 w 9"/>
                    <a:gd name="T11" fmla="*/ 3 h 15"/>
                    <a:gd name="T12" fmla="*/ 0 w 9"/>
                    <a:gd name="T13" fmla="*/ 7 h 15"/>
                    <a:gd name="T14" fmla="*/ 1 w 9"/>
                    <a:gd name="T15" fmla="*/ 13 h 15"/>
                    <a:gd name="T16" fmla="*/ 4 w 9"/>
                    <a:gd name="T17" fmla="*/ 15 h 15"/>
                    <a:gd name="T18" fmla="*/ 7 w 9"/>
                    <a:gd name="T19" fmla="*/ 14 h 15"/>
                    <a:gd name="T20" fmla="*/ 8 w 9"/>
                    <a:gd name="T21" fmla="*/ 11 h 15"/>
                    <a:gd name="T22" fmla="*/ 9 w 9"/>
                    <a:gd name="T23" fmla="*/ 7 h 15"/>
                    <a:gd name="T24" fmla="*/ 9 w 9"/>
                    <a:gd name="T25" fmla="*/ 4 h 15"/>
                    <a:gd name="T26" fmla="*/ 6 w 9"/>
                    <a:gd name="T27" fmla="*/ 12 h 15"/>
                    <a:gd name="T28" fmla="*/ 4 w 9"/>
                    <a:gd name="T29" fmla="*/ 13 h 15"/>
                    <a:gd name="T30" fmla="*/ 2 w 9"/>
                    <a:gd name="T31" fmla="*/ 12 h 15"/>
                    <a:gd name="T32" fmla="*/ 1 w 9"/>
                    <a:gd name="T33" fmla="*/ 7 h 15"/>
                    <a:gd name="T34" fmla="*/ 2 w 9"/>
                    <a:gd name="T35" fmla="*/ 2 h 15"/>
                    <a:gd name="T36" fmla="*/ 4 w 9"/>
                    <a:gd name="T37" fmla="*/ 1 h 15"/>
                    <a:gd name="T38" fmla="*/ 6 w 9"/>
                    <a:gd name="T39" fmla="*/ 3 h 15"/>
                    <a:gd name="T40" fmla="*/ 7 w 9"/>
                    <a:gd name="T41" fmla="*/ 7 h 15"/>
                    <a:gd name="T42" fmla="*/ 6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9" y="4"/>
                      </a:moveTo>
                      <a:cubicBezTo>
                        <a:pt x="8" y="3"/>
                        <a:pt x="8" y="2"/>
                        <a:pt x="8" y="2"/>
                      </a:cubicBezTo>
                      <a:cubicBezTo>
                        <a:pt x="7" y="1"/>
                        <a:pt x="7" y="1"/>
                        <a:pt x="6" y="0"/>
                      </a:cubicBezTo>
                      <a:cubicBezTo>
                        <a:pt x="6" y="0"/>
                        <a:pt x="5" y="0"/>
                        <a:pt x="4" y="0"/>
                      </a:cubicBezTo>
                      <a:cubicBezTo>
                        <a:pt x="3" y="0"/>
                        <a:pt x="2" y="0"/>
                        <a:pt x="2" y="1"/>
                      </a:cubicBezTo>
                      <a:cubicBezTo>
                        <a:pt x="1" y="1"/>
                        <a:pt x="0" y="2"/>
                        <a:pt x="0" y="3"/>
                      </a:cubicBezTo>
                      <a:cubicBezTo>
                        <a:pt x="0" y="4"/>
                        <a:pt x="0" y="6"/>
                        <a:pt x="0" y="7"/>
                      </a:cubicBezTo>
                      <a:cubicBezTo>
                        <a:pt x="0" y="10"/>
                        <a:pt x="0" y="12"/>
                        <a:pt x="1" y="13"/>
                      </a:cubicBezTo>
                      <a:cubicBezTo>
                        <a:pt x="2" y="14"/>
                        <a:pt x="3" y="15"/>
                        <a:pt x="4" y="15"/>
                      </a:cubicBezTo>
                      <a:cubicBezTo>
                        <a:pt x="5" y="15"/>
                        <a:pt x="6" y="14"/>
                        <a:pt x="7" y="14"/>
                      </a:cubicBezTo>
                      <a:cubicBezTo>
                        <a:pt x="8" y="13"/>
                        <a:pt x="8" y="12"/>
                        <a:pt x="8" y="11"/>
                      </a:cubicBezTo>
                      <a:cubicBezTo>
                        <a:pt x="9" y="10"/>
                        <a:pt x="9" y="9"/>
                        <a:pt x="9" y="7"/>
                      </a:cubicBezTo>
                      <a:cubicBezTo>
                        <a:pt x="9" y="6"/>
                        <a:pt x="9" y="5"/>
                        <a:pt x="9" y="4"/>
                      </a:cubicBezTo>
                      <a:close/>
                      <a:moveTo>
                        <a:pt x="6" y="12"/>
                      </a:moveTo>
                      <a:cubicBezTo>
                        <a:pt x="6" y="13"/>
                        <a:pt x="5" y="13"/>
                        <a:pt x="4" y="13"/>
                      </a:cubicBezTo>
                      <a:cubicBezTo>
                        <a:pt x="3" y="13"/>
                        <a:pt x="3" y="13"/>
                        <a:pt x="2" y="12"/>
                      </a:cubicBezTo>
                      <a:cubicBezTo>
                        <a:pt x="2" y="11"/>
                        <a:pt x="1" y="10"/>
                        <a:pt x="1" y="7"/>
                      </a:cubicBezTo>
                      <a:cubicBezTo>
                        <a:pt x="1" y="5"/>
                        <a:pt x="2" y="3"/>
                        <a:pt x="2" y="2"/>
                      </a:cubicBezTo>
                      <a:cubicBezTo>
                        <a:pt x="3" y="2"/>
                        <a:pt x="3" y="1"/>
                        <a:pt x="4" y="1"/>
                      </a:cubicBezTo>
                      <a:cubicBezTo>
                        <a:pt x="5" y="1"/>
                        <a:pt x="6" y="2"/>
                        <a:pt x="6" y="3"/>
                      </a:cubicBezTo>
                      <a:cubicBezTo>
                        <a:pt x="7" y="3"/>
                        <a:pt x="7" y="5"/>
                        <a:pt x="7" y="7"/>
                      </a:cubicBezTo>
                      <a:cubicBezTo>
                        <a:pt x="7" y="10"/>
                        <a:pt x="7" y="11"/>
                        <a:pt x="6"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5" name="Freeform 243"/>
                <p:cNvSpPr>
                  <a:spLocks/>
                </p:cNvSpPr>
                <p:nvPr/>
              </p:nvSpPr>
              <p:spPr bwMode="auto">
                <a:xfrm>
                  <a:off x="19347815" y="3104365"/>
                  <a:ext cx="20264" cy="56738"/>
                </a:xfrm>
                <a:custGeom>
                  <a:avLst/>
                  <a:gdLst>
                    <a:gd name="T0" fmla="*/ 2 w 5"/>
                    <a:gd name="T1" fmla="*/ 2 h 14"/>
                    <a:gd name="T2" fmla="*/ 0 w 5"/>
                    <a:gd name="T3" fmla="*/ 4 h 14"/>
                    <a:gd name="T4" fmla="*/ 0 w 5"/>
                    <a:gd name="T5" fmla="*/ 5 h 14"/>
                    <a:gd name="T6" fmla="*/ 1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1" y="3"/>
                        <a:pt x="1" y="3"/>
                        <a:pt x="0" y="4"/>
                      </a:cubicBezTo>
                      <a:cubicBezTo>
                        <a:pt x="0" y="5"/>
                        <a:pt x="0" y="5"/>
                        <a:pt x="0" y="5"/>
                      </a:cubicBezTo>
                      <a:cubicBezTo>
                        <a:pt x="0" y="5"/>
                        <a:pt x="1" y="5"/>
                        <a:pt x="1"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6" name="Freeform 244"/>
                <p:cNvSpPr>
                  <a:spLocks noEditPoints="1"/>
                </p:cNvSpPr>
                <p:nvPr/>
              </p:nvSpPr>
              <p:spPr bwMode="auto">
                <a:xfrm>
                  <a:off x="19376184" y="3104365"/>
                  <a:ext cx="37488" cy="60791"/>
                </a:xfrm>
                <a:custGeom>
                  <a:avLst/>
                  <a:gdLst>
                    <a:gd name="T0" fmla="*/ 8 w 9"/>
                    <a:gd name="T1" fmla="*/ 2 h 15"/>
                    <a:gd name="T2" fmla="*/ 7 w 9"/>
                    <a:gd name="T3" fmla="*/ 0 h 15"/>
                    <a:gd name="T4" fmla="*/ 5 w 9"/>
                    <a:gd name="T5" fmla="*/ 0 h 15"/>
                    <a:gd name="T6" fmla="*/ 2 w 9"/>
                    <a:gd name="T7" fmla="*/ 1 h 15"/>
                    <a:gd name="T8" fmla="*/ 1 w 9"/>
                    <a:gd name="T9" fmla="*/ 3 h 15"/>
                    <a:gd name="T10" fmla="*/ 0 w 9"/>
                    <a:gd name="T11" fmla="*/ 7 h 15"/>
                    <a:gd name="T12" fmla="*/ 1 w 9"/>
                    <a:gd name="T13" fmla="*/ 13 h 15"/>
                    <a:gd name="T14" fmla="*/ 5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8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8" y="1"/>
                        <a:pt x="7" y="1"/>
                        <a:pt x="7" y="0"/>
                      </a:cubicBezTo>
                      <a:cubicBezTo>
                        <a:pt x="6" y="0"/>
                        <a:pt x="5" y="0"/>
                        <a:pt x="5" y="0"/>
                      </a:cubicBezTo>
                      <a:cubicBezTo>
                        <a:pt x="4" y="0"/>
                        <a:pt x="3" y="0"/>
                        <a:pt x="2" y="1"/>
                      </a:cubicBezTo>
                      <a:cubicBezTo>
                        <a:pt x="1" y="1"/>
                        <a:pt x="1" y="2"/>
                        <a:pt x="1" y="3"/>
                      </a:cubicBezTo>
                      <a:cubicBezTo>
                        <a:pt x="0" y="4"/>
                        <a:pt x="0" y="6"/>
                        <a:pt x="0" y="7"/>
                      </a:cubicBezTo>
                      <a:cubicBezTo>
                        <a:pt x="0" y="10"/>
                        <a:pt x="0" y="12"/>
                        <a:pt x="1" y="13"/>
                      </a:cubicBezTo>
                      <a:cubicBezTo>
                        <a:pt x="2" y="14"/>
                        <a:pt x="3" y="15"/>
                        <a:pt x="5" y="15"/>
                      </a:cubicBez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lose/>
                      <a:moveTo>
                        <a:pt x="7" y="12"/>
                      </a:moveTo>
                      <a:cubicBezTo>
                        <a:pt x="6" y="13"/>
                        <a:pt x="5" y="13"/>
                        <a:pt x="5" y="13"/>
                      </a:cubicBezTo>
                      <a:cubicBezTo>
                        <a:pt x="4" y="13"/>
                        <a:pt x="3" y="13"/>
                        <a:pt x="3" y="12"/>
                      </a:cubicBezTo>
                      <a:cubicBezTo>
                        <a:pt x="2" y="11"/>
                        <a:pt x="2" y="10"/>
                        <a:pt x="2" y="7"/>
                      </a:cubicBezTo>
                      <a:cubicBezTo>
                        <a:pt x="2" y="5"/>
                        <a:pt x="2" y="3"/>
                        <a:pt x="3" y="2"/>
                      </a:cubicBezTo>
                      <a:cubicBezTo>
                        <a:pt x="3" y="2"/>
                        <a:pt x="4" y="1"/>
                        <a:pt x="5" y="1"/>
                      </a:cubicBezTo>
                      <a:cubicBezTo>
                        <a:pt x="5" y="1"/>
                        <a:pt x="6" y="2"/>
                        <a:pt x="7" y="3"/>
                      </a:cubicBezTo>
                      <a:cubicBezTo>
                        <a:pt x="7" y="3"/>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7" name="Freeform 245"/>
                <p:cNvSpPr>
                  <a:spLocks/>
                </p:cNvSpPr>
                <p:nvPr/>
              </p:nvSpPr>
              <p:spPr bwMode="auto">
                <a:xfrm>
                  <a:off x="18954699" y="3202644"/>
                  <a:ext cx="20264" cy="57752"/>
                </a:xfrm>
                <a:custGeom>
                  <a:avLst/>
                  <a:gdLst>
                    <a:gd name="T0" fmla="*/ 5 w 5"/>
                    <a:gd name="T1" fmla="*/ 14 h 14"/>
                    <a:gd name="T2" fmla="*/ 5 w 5"/>
                    <a:gd name="T3" fmla="*/ 0 h 14"/>
                    <a:gd name="T4" fmla="*/ 4 w 5"/>
                    <a:gd name="T5" fmla="*/ 0 h 14"/>
                    <a:gd name="T6" fmla="*/ 2 w 5"/>
                    <a:gd name="T7" fmla="*/ 2 h 14"/>
                    <a:gd name="T8" fmla="*/ 0 w 5"/>
                    <a:gd name="T9" fmla="*/ 4 h 14"/>
                    <a:gd name="T10" fmla="*/ 0 w 5"/>
                    <a:gd name="T11" fmla="*/ 5 h 14"/>
                    <a:gd name="T12" fmla="*/ 2 w 5"/>
                    <a:gd name="T13" fmla="*/ 4 h 14"/>
                    <a:gd name="T14" fmla="*/ 3 w 5"/>
                    <a:gd name="T15" fmla="*/ 3 h 14"/>
                    <a:gd name="T16" fmla="*/ 3 w 5"/>
                    <a:gd name="T17" fmla="*/ 14 h 14"/>
                    <a:gd name="T18" fmla="*/ 5 w 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5" y="14"/>
                      </a:moveTo>
                      <a:cubicBezTo>
                        <a:pt x="5" y="0"/>
                        <a:pt x="5" y="0"/>
                        <a:pt x="5" y="0"/>
                      </a:cubicBezTo>
                      <a:cubicBezTo>
                        <a:pt x="4" y="0"/>
                        <a:pt x="4" y="0"/>
                        <a:pt x="4" y="0"/>
                      </a:cubicBezTo>
                      <a:cubicBezTo>
                        <a:pt x="3" y="1"/>
                        <a:pt x="3" y="1"/>
                        <a:pt x="2" y="2"/>
                      </a:cubicBezTo>
                      <a:cubicBezTo>
                        <a:pt x="2" y="3"/>
                        <a:pt x="1" y="3"/>
                        <a:pt x="0" y="4"/>
                      </a:cubicBezTo>
                      <a:cubicBezTo>
                        <a:pt x="0" y="5"/>
                        <a:pt x="0" y="5"/>
                        <a:pt x="0" y="5"/>
                      </a:cubicBezTo>
                      <a:cubicBezTo>
                        <a:pt x="0" y="5"/>
                        <a:pt x="1" y="5"/>
                        <a:pt x="2" y="4"/>
                      </a:cubicBezTo>
                      <a:cubicBezTo>
                        <a:pt x="2" y="4"/>
                        <a:pt x="3" y="4"/>
                        <a:pt x="3" y="3"/>
                      </a:cubicBezTo>
                      <a:cubicBezTo>
                        <a:pt x="3" y="14"/>
                        <a:pt x="3" y="14"/>
                        <a:pt x="3" y="14"/>
                      </a:cubicBezTo>
                      <a:lnTo>
                        <a:pt x="5"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8" name="Freeform 246"/>
                <p:cNvSpPr>
                  <a:spLocks noEditPoints="1"/>
                </p:cNvSpPr>
                <p:nvPr/>
              </p:nvSpPr>
              <p:spPr bwMode="auto">
                <a:xfrm>
                  <a:off x="18983068" y="3202644"/>
                  <a:ext cx="36475" cy="61805"/>
                </a:xfrm>
                <a:custGeom>
                  <a:avLst/>
                  <a:gdLst>
                    <a:gd name="T0" fmla="*/ 0 w 9"/>
                    <a:gd name="T1" fmla="*/ 7 h 15"/>
                    <a:gd name="T2" fmla="*/ 1 w 9"/>
                    <a:gd name="T3" fmla="*/ 13 h 15"/>
                    <a:gd name="T4" fmla="*/ 5 w 9"/>
                    <a:gd name="T5" fmla="*/ 15 h 15"/>
                    <a:gd name="T6" fmla="*/ 7 w 9"/>
                    <a:gd name="T7" fmla="*/ 14 h 15"/>
                    <a:gd name="T8" fmla="*/ 9 w 9"/>
                    <a:gd name="T9" fmla="*/ 11 h 15"/>
                    <a:gd name="T10" fmla="*/ 9 w 9"/>
                    <a:gd name="T11" fmla="*/ 7 h 15"/>
                    <a:gd name="T12" fmla="*/ 9 w 9"/>
                    <a:gd name="T13" fmla="*/ 4 h 15"/>
                    <a:gd name="T14" fmla="*/ 8 w 9"/>
                    <a:gd name="T15" fmla="*/ 2 h 15"/>
                    <a:gd name="T16" fmla="*/ 7 w 9"/>
                    <a:gd name="T17" fmla="*/ 0 h 15"/>
                    <a:gd name="T18" fmla="*/ 5 w 9"/>
                    <a:gd name="T19" fmla="*/ 0 h 15"/>
                    <a:gd name="T20" fmla="*/ 2 w 9"/>
                    <a:gd name="T21" fmla="*/ 1 h 15"/>
                    <a:gd name="T22" fmla="*/ 1 w 9"/>
                    <a:gd name="T23" fmla="*/ 3 h 15"/>
                    <a:gd name="T24" fmla="*/ 0 w 9"/>
                    <a:gd name="T25" fmla="*/ 7 h 15"/>
                    <a:gd name="T26" fmla="*/ 3 w 9"/>
                    <a:gd name="T27" fmla="*/ 2 h 15"/>
                    <a:gd name="T28" fmla="*/ 5 w 9"/>
                    <a:gd name="T29" fmla="*/ 1 h 15"/>
                    <a:gd name="T30" fmla="*/ 7 w 9"/>
                    <a:gd name="T31" fmla="*/ 3 h 15"/>
                    <a:gd name="T32" fmla="*/ 8 w 9"/>
                    <a:gd name="T33" fmla="*/ 7 h 15"/>
                    <a:gd name="T34" fmla="*/ 7 w 9"/>
                    <a:gd name="T35" fmla="*/ 12 h 15"/>
                    <a:gd name="T36" fmla="*/ 5 w 9"/>
                    <a:gd name="T37" fmla="*/ 13 h 15"/>
                    <a:gd name="T38" fmla="*/ 3 w 9"/>
                    <a:gd name="T39" fmla="*/ 12 h 15"/>
                    <a:gd name="T40" fmla="*/ 2 w 9"/>
                    <a:gd name="T41" fmla="*/ 7 h 15"/>
                    <a:gd name="T42" fmla="*/ 3 w 9"/>
                    <a:gd name="T4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0" y="7"/>
                      </a:moveTo>
                      <a:cubicBezTo>
                        <a:pt x="0" y="10"/>
                        <a:pt x="1" y="12"/>
                        <a:pt x="1" y="13"/>
                      </a:cubicBezTo>
                      <a:cubicBezTo>
                        <a:pt x="2" y="14"/>
                        <a:pt x="3" y="15"/>
                        <a:pt x="5" y="15"/>
                      </a:cubicBezTo>
                      <a:cubicBezTo>
                        <a:pt x="6" y="15"/>
                        <a:pt x="7" y="14"/>
                        <a:pt x="7" y="14"/>
                      </a:cubicBezTo>
                      <a:cubicBezTo>
                        <a:pt x="8" y="13"/>
                        <a:pt x="9" y="12"/>
                        <a:pt x="9" y="11"/>
                      </a:cubicBezTo>
                      <a:cubicBezTo>
                        <a:pt x="9" y="10"/>
                        <a:pt x="9" y="9"/>
                        <a:pt x="9" y="7"/>
                      </a:cubicBezTo>
                      <a:cubicBezTo>
                        <a:pt x="9" y="6"/>
                        <a:pt x="9" y="5"/>
                        <a:pt x="9" y="4"/>
                      </a:cubicBezTo>
                      <a:cubicBezTo>
                        <a:pt x="9" y="3"/>
                        <a:pt x="9" y="2"/>
                        <a:pt x="8" y="2"/>
                      </a:cubicBezTo>
                      <a:cubicBezTo>
                        <a:pt x="8" y="1"/>
                        <a:pt x="7" y="1"/>
                        <a:pt x="7" y="0"/>
                      </a:cubicBezTo>
                      <a:cubicBezTo>
                        <a:pt x="6" y="0"/>
                        <a:pt x="5" y="0"/>
                        <a:pt x="5" y="0"/>
                      </a:cubicBezTo>
                      <a:cubicBezTo>
                        <a:pt x="4" y="0"/>
                        <a:pt x="3" y="0"/>
                        <a:pt x="2" y="1"/>
                      </a:cubicBezTo>
                      <a:cubicBezTo>
                        <a:pt x="1" y="1"/>
                        <a:pt x="1" y="2"/>
                        <a:pt x="1" y="3"/>
                      </a:cubicBezTo>
                      <a:cubicBezTo>
                        <a:pt x="0" y="4"/>
                        <a:pt x="0" y="6"/>
                        <a:pt x="0" y="7"/>
                      </a:cubicBezTo>
                      <a:close/>
                      <a:moveTo>
                        <a:pt x="3" y="2"/>
                      </a:moveTo>
                      <a:cubicBezTo>
                        <a:pt x="3" y="2"/>
                        <a:pt x="4" y="1"/>
                        <a:pt x="5" y="1"/>
                      </a:cubicBezTo>
                      <a:cubicBezTo>
                        <a:pt x="6" y="1"/>
                        <a:pt x="6" y="2"/>
                        <a:pt x="7" y="3"/>
                      </a:cubicBezTo>
                      <a:cubicBezTo>
                        <a:pt x="7" y="3"/>
                        <a:pt x="8" y="5"/>
                        <a:pt x="8" y="7"/>
                      </a:cubicBezTo>
                      <a:cubicBezTo>
                        <a:pt x="8" y="10"/>
                        <a:pt x="7" y="11"/>
                        <a:pt x="7" y="12"/>
                      </a:cubicBezTo>
                      <a:cubicBezTo>
                        <a:pt x="6" y="13"/>
                        <a:pt x="6" y="13"/>
                        <a:pt x="5" y="13"/>
                      </a:cubicBezTo>
                      <a:cubicBezTo>
                        <a:pt x="4" y="13"/>
                        <a:pt x="3" y="13"/>
                        <a:pt x="3" y="12"/>
                      </a:cubicBezTo>
                      <a:cubicBezTo>
                        <a:pt x="2" y="11"/>
                        <a:pt x="2" y="10"/>
                        <a:pt x="2" y="7"/>
                      </a:cubicBezTo>
                      <a:cubicBezTo>
                        <a:pt x="2" y="5"/>
                        <a:pt x="2" y="3"/>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29" name="Freeform 247"/>
                <p:cNvSpPr>
                  <a:spLocks/>
                </p:cNvSpPr>
                <p:nvPr/>
              </p:nvSpPr>
              <p:spPr bwMode="auto">
                <a:xfrm>
                  <a:off x="19023595" y="3202644"/>
                  <a:ext cx="21277" cy="57752"/>
                </a:xfrm>
                <a:custGeom>
                  <a:avLst/>
                  <a:gdLst>
                    <a:gd name="T0" fmla="*/ 3 w 5"/>
                    <a:gd name="T1" fmla="*/ 2 h 14"/>
                    <a:gd name="T2" fmla="*/ 0 w 5"/>
                    <a:gd name="T3" fmla="*/ 4 h 14"/>
                    <a:gd name="T4" fmla="*/ 0 w 5"/>
                    <a:gd name="T5" fmla="*/ 5 h 14"/>
                    <a:gd name="T6" fmla="*/ 2 w 5"/>
                    <a:gd name="T7" fmla="*/ 4 h 14"/>
                    <a:gd name="T8" fmla="*/ 4 w 5"/>
                    <a:gd name="T9" fmla="*/ 3 h 14"/>
                    <a:gd name="T10" fmla="*/ 4 w 5"/>
                    <a:gd name="T11" fmla="*/ 14 h 14"/>
                    <a:gd name="T12" fmla="*/ 5 w 5"/>
                    <a:gd name="T13" fmla="*/ 14 h 14"/>
                    <a:gd name="T14" fmla="*/ 5 w 5"/>
                    <a:gd name="T15" fmla="*/ 0 h 14"/>
                    <a:gd name="T16" fmla="*/ 4 w 5"/>
                    <a:gd name="T17" fmla="*/ 0 h 14"/>
                    <a:gd name="T18" fmla="*/ 3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0" name="Freeform 248"/>
                <p:cNvSpPr>
                  <a:spLocks noEditPoints="1"/>
                </p:cNvSpPr>
                <p:nvPr/>
              </p:nvSpPr>
              <p:spPr bwMode="auto">
                <a:xfrm>
                  <a:off x="19052977" y="3202644"/>
                  <a:ext cx="40527" cy="61805"/>
                </a:xfrm>
                <a:custGeom>
                  <a:avLst/>
                  <a:gdLst>
                    <a:gd name="T0" fmla="*/ 9 w 10"/>
                    <a:gd name="T1" fmla="*/ 2 h 15"/>
                    <a:gd name="T2" fmla="*/ 7 w 10"/>
                    <a:gd name="T3" fmla="*/ 0 h 15"/>
                    <a:gd name="T4" fmla="*/ 5 w 10"/>
                    <a:gd name="T5" fmla="*/ 0 h 15"/>
                    <a:gd name="T6" fmla="*/ 3 w 10"/>
                    <a:gd name="T7" fmla="*/ 1 h 15"/>
                    <a:gd name="T8" fmla="*/ 1 w 10"/>
                    <a:gd name="T9" fmla="*/ 3 h 15"/>
                    <a:gd name="T10" fmla="*/ 0 w 10"/>
                    <a:gd name="T11" fmla="*/ 7 h 15"/>
                    <a:gd name="T12" fmla="*/ 2 w 10"/>
                    <a:gd name="T13" fmla="*/ 13 h 15"/>
                    <a:gd name="T14" fmla="*/ 5 w 10"/>
                    <a:gd name="T15" fmla="*/ 15 h 15"/>
                    <a:gd name="T16" fmla="*/ 8 w 10"/>
                    <a:gd name="T17" fmla="*/ 14 h 15"/>
                    <a:gd name="T18" fmla="*/ 9 w 10"/>
                    <a:gd name="T19" fmla="*/ 11 h 15"/>
                    <a:gd name="T20" fmla="*/ 10 w 10"/>
                    <a:gd name="T21" fmla="*/ 7 h 15"/>
                    <a:gd name="T22" fmla="*/ 9 w 10"/>
                    <a:gd name="T23" fmla="*/ 4 h 15"/>
                    <a:gd name="T24" fmla="*/ 9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2"/>
                      </a:moveTo>
                      <a:cubicBezTo>
                        <a:pt x="8" y="1"/>
                        <a:pt x="8" y="1"/>
                        <a:pt x="7" y="0"/>
                      </a:cubicBezTo>
                      <a:cubicBezTo>
                        <a:pt x="7" y="0"/>
                        <a:pt x="6" y="0"/>
                        <a:pt x="5" y="0"/>
                      </a:cubicBez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lose/>
                      <a:moveTo>
                        <a:pt x="7" y="12"/>
                      </a:moveTo>
                      <a:cubicBezTo>
                        <a:pt x="7" y="13"/>
                        <a:pt x="6" y="13"/>
                        <a:pt x="5" y="13"/>
                      </a:cubicBezTo>
                      <a:cubicBezTo>
                        <a:pt x="4" y="13"/>
                        <a:pt x="4" y="13"/>
                        <a:pt x="3" y="12"/>
                      </a:cubicBezTo>
                      <a:cubicBezTo>
                        <a:pt x="3" y="11"/>
                        <a:pt x="2" y="10"/>
                        <a:pt x="2" y="7"/>
                      </a:cubicBezTo>
                      <a:cubicBezTo>
                        <a:pt x="2" y="5"/>
                        <a:pt x="3" y="3"/>
                        <a:pt x="3" y="2"/>
                      </a:cubicBezTo>
                      <a:cubicBezTo>
                        <a:pt x="4" y="2"/>
                        <a:pt x="4" y="1"/>
                        <a:pt x="5" y="1"/>
                      </a:cubicBezTo>
                      <a:cubicBezTo>
                        <a:pt x="6" y="1"/>
                        <a:pt x="7" y="2"/>
                        <a:pt x="7" y="3"/>
                      </a:cubicBezTo>
                      <a:cubicBezTo>
                        <a:pt x="8" y="3"/>
                        <a:pt x="8" y="5"/>
                        <a:pt x="8" y="7"/>
                      </a:cubicBezTo>
                      <a:cubicBezTo>
                        <a:pt x="8" y="10"/>
                        <a:pt x="8"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1" name="Freeform 249"/>
                <p:cNvSpPr>
                  <a:spLocks/>
                </p:cNvSpPr>
                <p:nvPr/>
              </p:nvSpPr>
              <p:spPr bwMode="auto">
                <a:xfrm>
                  <a:off x="19097558" y="3202644"/>
                  <a:ext cx="20264" cy="57752"/>
                </a:xfrm>
                <a:custGeom>
                  <a:avLst/>
                  <a:gdLst>
                    <a:gd name="T0" fmla="*/ 2 w 5"/>
                    <a:gd name="T1" fmla="*/ 2 h 14"/>
                    <a:gd name="T2" fmla="*/ 0 w 5"/>
                    <a:gd name="T3" fmla="*/ 4 h 14"/>
                    <a:gd name="T4" fmla="*/ 0 w 5"/>
                    <a:gd name="T5" fmla="*/ 5 h 14"/>
                    <a:gd name="T6" fmla="*/ 1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1" y="3"/>
                        <a:pt x="1" y="3"/>
                        <a:pt x="0" y="4"/>
                      </a:cubicBezTo>
                      <a:cubicBezTo>
                        <a:pt x="0" y="5"/>
                        <a:pt x="0" y="5"/>
                        <a:pt x="0" y="5"/>
                      </a:cubicBezTo>
                      <a:cubicBezTo>
                        <a:pt x="0" y="5"/>
                        <a:pt x="1" y="5"/>
                        <a:pt x="1"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2" name="Freeform 250"/>
                <p:cNvSpPr>
                  <a:spLocks noEditPoints="1"/>
                </p:cNvSpPr>
                <p:nvPr/>
              </p:nvSpPr>
              <p:spPr bwMode="auto">
                <a:xfrm>
                  <a:off x="19126940" y="3202644"/>
                  <a:ext cx="36475" cy="61805"/>
                </a:xfrm>
                <a:custGeom>
                  <a:avLst/>
                  <a:gdLst>
                    <a:gd name="T0" fmla="*/ 8 w 9"/>
                    <a:gd name="T1" fmla="*/ 2 h 15"/>
                    <a:gd name="T2" fmla="*/ 7 w 9"/>
                    <a:gd name="T3" fmla="*/ 0 h 15"/>
                    <a:gd name="T4" fmla="*/ 5 w 9"/>
                    <a:gd name="T5" fmla="*/ 0 h 15"/>
                    <a:gd name="T6" fmla="*/ 2 w 9"/>
                    <a:gd name="T7" fmla="*/ 1 h 15"/>
                    <a:gd name="T8" fmla="*/ 0 w 9"/>
                    <a:gd name="T9" fmla="*/ 3 h 15"/>
                    <a:gd name="T10" fmla="*/ 0 w 9"/>
                    <a:gd name="T11" fmla="*/ 7 h 15"/>
                    <a:gd name="T12" fmla="*/ 1 w 9"/>
                    <a:gd name="T13" fmla="*/ 13 h 15"/>
                    <a:gd name="T14" fmla="*/ 5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7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8" y="1"/>
                        <a:pt x="7" y="1"/>
                        <a:pt x="7" y="0"/>
                      </a:cubicBezTo>
                      <a:cubicBezTo>
                        <a:pt x="6" y="0"/>
                        <a:pt x="5" y="0"/>
                        <a:pt x="5" y="0"/>
                      </a:cubicBezTo>
                      <a:cubicBezTo>
                        <a:pt x="4" y="0"/>
                        <a:pt x="3" y="0"/>
                        <a:pt x="2" y="1"/>
                      </a:cubicBezTo>
                      <a:cubicBezTo>
                        <a:pt x="1" y="1"/>
                        <a:pt x="1" y="2"/>
                        <a:pt x="0" y="3"/>
                      </a:cubicBezTo>
                      <a:cubicBezTo>
                        <a:pt x="0" y="4"/>
                        <a:pt x="0" y="6"/>
                        <a:pt x="0" y="7"/>
                      </a:cubicBezTo>
                      <a:cubicBezTo>
                        <a:pt x="0" y="10"/>
                        <a:pt x="0" y="12"/>
                        <a:pt x="1" y="13"/>
                      </a:cubicBezTo>
                      <a:cubicBezTo>
                        <a:pt x="2" y="14"/>
                        <a:pt x="3" y="15"/>
                        <a:pt x="5" y="15"/>
                      </a:cubicBez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lose/>
                      <a:moveTo>
                        <a:pt x="7" y="12"/>
                      </a:moveTo>
                      <a:cubicBezTo>
                        <a:pt x="6" y="13"/>
                        <a:pt x="5" y="13"/>
                        <a:pt x="5" y="13"/>
                      </a:cubicBezTo>
                      <a:cubicBezTo>
                        <a:pt x="4" y="13"/>
                        <a:pt x="3" y="13"/>
                        <a:pt x="3" y="12"/>
                      </a:cubicBezTo>
                      <a:cubicBezTo>
                        <a:pt x="2" y="11"/>
                        <a:pt x="2" y="10"/>
                        <a:pt x="2" y="7"/>
                      </a:cubicBezTo>
                      <a:cubicBezTo>
                        <a:pt x="2" y="5"/>
                        <a:pt x="2" y="3"/>
                        <a:pt x="3" y="2"/>
                      </a:cubicBezTo>
                      <a:cubicBezTo>
                        <a:pt x="3" y="2"/>
                        <a:pt x="4" y="1"/>
                        <a:pt x="5" y="1"/>
                      </a:cubicBezTo>
                      <a:cubicBezTo>
                        <a:pt x="5" y="1"/>
                        <a:pt x="6" y="2"/>
                        <a:pt x="7" y="3"/>
                      </a:cubicBezTo>
                      <a:cubicBezTo>
                        <a:pt x="7" y="3"/>
                        <a:pt x="7" y="5"/>
                        <a:pt x="7" y="7"/>
                      </a:cubicBezTo>
                      <a:cubicBezTo>
                        <a:pt x="7"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3" name="Freeform 251"/>
                <p:cNvSpPr>
                  <a:spLocks/>
                </p:cNvSpPr>
                <p:nvPr/>
              </p:nvSpPr>
              <p:spPr bwMode="auto">
                <a:xfrm>
                  <a:off x="19167468" y="3202644"/>
                  <a:ext cx="20264" cy="57752"/>
                </a:xfrm>
                <a:custGeom>
                  <a:avLst/>
                  <a:gdLst>
                    <a:gd name="T0" fmla="*/ 3 w 5"/>
                    <a:gd name="T1" fmla="*/ 2 h 14"/>
                    <a:gd name="T2" fmla="*/ 0 w 5"/>
                    <a:gd name="T3" fmla="*/ 4 h 14"/>
                    <a:gd name="T4" fmla="*/ 0 w 5"/>
                    <a:gd name="T5" fmla="*/ 5 h 14"/>
                    <a:gd name="T6" fmla="*/ 2 w 5"/>
                    <a:gd name="T7" fmla="*/ 4 h 14"/>
                    <a:gd name="T8" fmla="*/ 4 w 5"/>
                    <a:gd name="T9" fmla="*/ 3 h 14"/>
                    <a:gd name="T10" fmla="*/ 4 w 5"/>
                    <a:gd name="T11" fmla="*/ 14 h 14"/>
                    <a:gd name="T12" fmla="*/ 5 w 5"/>
                    <a:gd name="T13" fmla="*/ 14 h 14"/>
                    <a:gd name="T14" fmla="*/ 5 w 5"/>
                    <a:gd name="T15" fmla="*/ 0 h 14"/>
                    <a:gd name="T16" fmla="*/ 4 w 5"/>
                    <a:gd name="T17" fmla="*/ 0 h 14"/>
                    <a:gd name="T18" fmla="*/ 3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4" name="Freeform 252"/>
                <p:cNvSpPr>
                  <a:spLocks noEditPoints="1"/>
                </p:cNvSpPr>
                <p:nvPr/>
              </p:nvSpPr>
              <p:spPr bwMode="auto">
                <a:xfrm>
                  <a:off x="19195837" y="3202644"/>
                  <a:ext cx="41540" cy="61805"/>
                </a:xfrm>
                <a:custGeom>
                  <a:avLst/>
                  <a:gdLst>
                    <a:gd name="T0" fmla="*/ 9 w 10"/>
                    <a:gd name="T1" fmla="*/ 2 h 15"/>
                    <a:gd name="T2" fmla="*/ 7 w 10"/>
                    <a:gd name="T3" fmla="*/ 0 h 15"/>
                    <a:gd name="T4" fmla="*/ 5 w 10"/>
                    <a:gd name="T5" fmla="*/ 0 h 15"/>
                    <a:gd name="T6" fmla="*/ 2 w 10"/>
                    <a:gd name="T7" fmla="*/ 1 h 15"/>
                    <a:gd name="T8" fmla="*/ 1 w 10"/>
                    <a:gd name="T9" fmla="*/ 3 h 15"/>
                    <a:gd name="T10" fmla="*/ 0 w 10"/>
                    <a:gd name="T11" fmla="*/ 7 h 15"/>
                    <a:gd name="T12" fmla="*/ 2 w 10"/>
                    <a:gd name="T13" fmla="*/ 13 h 15"/>
                    <a:gd name="T14" fmla="*/ 5 w 10"/>
                    <a:gd name="T15" fmla="*/ 15 h 15"/>
                    <a:gd name="T16" fmla="*/ 8 w 10"/>
                    <a:gd name="T17" fmla="*/ 14 h 15"/>
                    <a:gd name="T18" fmla="*/ 9 w 10"/>
                    <a:gd name="T19" fmla="*/ 11 h 15"/>
                    <a:gd name="T20" fmla="*/ 10 w 10"/>
                    <a:gd name="T21" fmla="*/ 7 h 15"/>
                    <a:gd name="T22" fmla="*/ 9 w 10"/>
                    <a:gd name="T23" fmla="*/ 4 h 15"/>
                    <a:gd name="T24" fmla="*/ 9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2"/>
                      </a:moveTo>
                      <a:cubicBezTo>
                        <a:pt x="8" y="1"/>
                        <a:pt x="8" y="1"/>
                        <a:pt x="7" y="0"/>
                      </a:cubicBezTo>
                      <a:cubicBezTo>
                        <a:pt x="6" y="0"/>
                        <a:pt x="6" y="0"/>
                        <a:pt x="5" y="0"/>
                      </a:cubicBezTo>
                      <a:cubicBezTo>
                        <a:pt x="4" y="0"/>
                        <a:pt x="3" y="0"/>
                        <a:pt x="2"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lose/>
                      <a:moveTo>
                        <a:pt x="7" y="12"/>
                      </a:moveTo>
                      <a:cubicBezTo>
                        <a:pt x="7" y="13"/>
                        <a:pt x="6" y="13"/>
                        <a:pt x="5" y="13"/>
                      </a:cubicBezTo>
                      <a:cubicBezTo>
                        <a:pt x="4" y="13"/>
                        <a:pt x="4" y="13"/>
                        <a:pt x="3" y="12"/>
                      </a:cubicBezTo>
                      <a:cubicBezTo>
                        <a:pt x="2" y="11"/>
                        <a:pt x="2" y="10"/>
                        <a:pt x="2" y="7"/>
                      </a:cubicBezTo>
                      <a:cubicBezTo>
                        <a:pt x="2" y="5"/>
                        <a:pt x="2" y="3"/>
                        <a:pt x="3" y="2"/>
                      </a:cubicBezTo>
                      <a:cubicBezTo>
                        <a:pt x="4" y="2"/>
                        <a:pt x="4" y="1"/>
                        <a:pt x="5" y="1"/>
                      </a:cubicBezTo>
                      <a:cubicBezTo>
                        <a:pt x="6" y="1"/>
                        <a:pt x="7" y="2"/>
                        <a:pt x="7" y="3"/>
                      </a:cubicBezTo>
                      <a:cubicBezTo>
                        <a:pt x="8" y="3"/>
                        <a:pt x="8" y="5"/>
                        <a:pt x="8" y="7"/>
                      </a:cubicBezTo>
                      <a:cubicBezTo>
                        <a:pt x="8" y="10"/>
                        <a:pt x="8"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5" name="Freeform 253"/>
                <p:cNvSpPr>
                  <a:spLocks/>
                </p:cNvSpPr>
                <p:nvPr/>
              </p:nvSpPr>
              <p:spPr bwMode="auto">
                <a:xfrm>
                  <a:off x="19237377" y="3202644"/>
                  <a:ext cx="24316" cy="57752"/>
                </a:xfrm>
                <a:custGeom>
                  <a:avLst/>
                  <a:gdLst>
                    <a:gd name="T0" fmla="*/ 6 w 6"/>
                    <a:gd name="T1" fmla="*/ 14 h 14"/>
                    <a:gd name="T2" fmla="*/ 6 w 6"/>
                    <a:gd name="T3" fmla="*/ 0 h 14"/>
                    <a:gd name="T4" fmla="*/ 5 w 6"/>
                    <a:gd name="T5" fmla="*/ 0 h 14"/>
                    <a:gd name="T6" fmla="*/ 3 w 6"/>
                    <a:gd name="T7" fmla="*/ 2 h 14"/>
                    <a:gd name="T8" fmla="*/ 0 w 6"/>
                    <a:gd name="T9" fmla="*/ 4 h 14"/>
                    <a:gd name="T10" fmla="*/ 0 w 6"/>
                    <a:gd name="T11" fmla="*/ 5 h 14"/>
                    <a:gd name="T12" fmla="*/ 2 w 6"/>
                    <a:gd name="T13" fmla="*/ 4 h 14"/>
                    <a:gd name="T14" fmla="*/ 4 w 6"/>
                    <a:gd name="T15" fmla="*/ 3 h 14"/>
                    <a:gd name="T16" fmla="*/ 4 w 6"/>
                    <a:gd name="T17" fmla="*/ 14 h 14"/>
                    <a:gd name="T18" fmla="*/ 6 w 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4">
                      <a:moveTo>
                        <a:pt x="6" y="14"/>
                      </a:moveTo>
                      <a:cubicBezTo>
                        <a:pt x="6" y="0"/>
                        <a:pt x="6" y="0"/>
                        <a:pt x="6" y="0"/>
                      </a:cubicBezTo>
                      <a:cubicBezTo>
                        <a:pt x="5" y="0"/>
                        <a:pt x="5" y="0"/>
                        <a:pt x="5" y="0"/>
                      </a:cubicBezTo>
                      <a:cubicBezTo>
                        <a:pt x="4" y="1"/>
                        <a:pt x="4" y="1"/>
                        <a:pt x="3" y="2"/>
                      </a:cubicBezTo>
                      <a:cubicBezTo>
                        <a:pt x="2" y="3"/>
                        <a:pt x="1" y="3"/>
                        <a:pt x="0" y="4"/>
                      </a:cubicBezTo>
                      <a:cubicBezTo>
                        <a:pt x="0" y="5"/>
                        <a:pt x="0" y="5"/>
                        <a:pt x="0" y="5"/>
                      </a:cubicBezTo>
                      <a:cubicBezTo>
                        <a:pt x="1" y="5"/>
                        <a:pt x="2" y="5"/>
                        <a:pt x="2" y="4"/>
                      </a:cubicBezTo>
                      <a:cubicBezTo>
                        <a:pt x="3" y="4"/>
                        <a:pt x="4" y="4"/>
                        <a:pt x="4" y="3"/>
                      </a:cubicBezTo>
                      <a:cubicBezTo>
                        <a:pt x="4" y="14"/>
                        <a:pt x="4" y="14"/>
                        <a:pt x="4" y="14"/>
                      </a:cubicBezTo>
                      <a:lnTo>
                        <a:pt x="6" y="14"/>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6" name="Freeform 254"/>
                <p:cNvSpPr>
                  <a:spLocks noEditPoints="1"/>
                </p:cNvSpPr>
                <p:nvPr/>
              </p:nvSpPr>
              <p:spPr bwMode="auto">
                <a:xfrm>
                  <a:off x="19269799" y="3202644"/>
                  <a:ext cx="36475" cy="61805"/>
                </a:xfrm>
                <a:custGeom>
                  <a:avLst/>
                  <a:gdLst>
                    <a:gd name="T0" fmla="*/ 8 w 9"/>
                    <a:gd name="T1" fmla="*/ 2 h 15"/>
                    <a:gd name="T2" fmla="*/ 7 w 9"/>
                    <a:gd name="T3" fmla="*/ 0 h 15"/>
                    <a:gd name="T4" fmla="*/ 4 w 9"/>
                    <a:gd name="T5" fmla="*/ 0 h 15"/>
                    <a:gd name="T6" fmla="*/ 2 w 9"/>
                    <a:gd name="T7" fmla="*/ 1 h 15"/>
                    <a:gd name="T8" fmla="*/ 0 w 9"/>
                    <a:gd name="T9" fmla="*/ 3 h 15"/>
                    <a:gd name="T10" fmla="*/ 0 w 9"/>
                    <a:gd name="T11" fmla="*/ 7 h 15"/>
                    <a:gd name="T12" fmla="*/ 1 w 9"/>
                    <a:gd name="T13" fmla="*/ 13 h 15"/>
                    <a:gd name="T14" fmla="*/ 4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7 w 9"/>
                    <a:gd name="T27" fmla="*/ 12 h 15"/>
                    <a:gd name="T28" fmla="*/ 4 w 9"/>
                    <a:gd name="T29" fmla="*/ 13 h 15"/>
                    <a:gd name="T30" fmla="*/ 2 w 9"/>
                    <a:gd name="T31" fmla="*/ 12 h 15"/>
                    <a:gd name="T32" fmla="*/ 2 w 9"/>
                    <a:gd name="T33" fmla="*/ 7 h 15"/>
                    <a:gd name="T34" fmla="*/ 3 w 9"/>
                    <a:gd name="T35" fmla="*/ 2 h 15"/>
                    <a:gd name="T36" fmla="*/ 4 w 9"/>
                    <a:gd name="T37" fmla="*/ 1 h 15"/>
                    <a:gd name="T38" fmla="*/ 7 w 9"/>
                    <a:gd name="T39" fmla="*/ 3 h 15"/>
                    <a:gd name="T40" fmla="*/ 7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8" y="1"/>
                        <a:pt x="7" y="1"/>
                        <a:pt x="7" y="0"/>
                      </a:cubicBezTo>
                      <a:cubicBezTo>
                        <a:pt x="6" y="0"/>
                        <a:pt x="5" y="0"/>
                        <a:pt x="4" y="0"/>
                      </a:cubicBezTo>
                      <a:cubicBezTo>
                        <a:pt x="3" y="0"/>
                        <a:pt x="3" y="0"/>
                        <a:pt x="2" y="1"/>
                      </a:cubicBezTo>
                      <a:cubicBezTo>
                        <a:pt x="1" y="1"/>
                        <a:pt x="1" y="2"/>
                        <a:pt x="0" y="3"/>
                      </a:cubicBezTo>
                      <a:cubicBezTo>
                        <a:pt x="0" y="4"/>
                        <a:pt x="0" y="6"/>
                        <a:pt x="0" y="7"/>
                      </a:cubicBezTo>
                      <a:cubicBezTo>
                        <a:pt x="0" y="10"/>
                        <a:pt x="0" y="12"/>
                        <a:pt x="1" y="13"/>
                      </a:cubicBezTo>
                      <a:cubicBezTo>
                        <a:pt x="2" y="14"/>
                        <a:pt x="3" y="15"/>
                        <a:pt x="4" y="15"/>
                      </a:cubicBezTo>
                      <a:cubicBezTo>
                        <a:pt x="6" y="15"/>
                        <a:pt x="6" y="14"/>
                        <a:pt x="7" y="14"/>
                      </a:cubicBezTo>
                      <a:cubicBezTo>
                        <a:pt x="8" y="13"/>
                        <a:pt x="8" y="12"/>
                        <a:pt x="9" y="11"/>
                      </a:cubicBezTo>
                      <a:cubicBezTo>
                        <a:pt x="9" y="10"/>
                        <a:pt x="9" y="9"/>
                        <a:pt x="9" y="7"/>
                      </a:cubicBezTo>
                      <a:cubicBezTo>
                        <a:pt x="9" y="6"/>
                        <a:pt x="9" y="5"/>
                        <a:pt x="9" y="4"/>
                      </a:cubicBezTo>
                      <a:cubicBezTo>
                        <a:pt x="9" y="3"/>
                        <a:pt x="8" y="2"/>
                        <a:pt x="8" y="2"/>
                      </a:cubicBezTo>
                      <a:close/>
                      <a:moveTo>
                        <a:pt x="7" y="12"/>
                      </a:moveTo>
                      <a:cubicBezTo>
                        <a:pt x="6" y="13"/>
                        <a:pt x="5" y="13"/>
                        <a:pt x="4" y="13"/>
                      </a:cubicBezTo>
                      <a:cubicBezTo>
                        <a:pt x="4" y="13"/>
                        <a:pt x="3" y="13"/>
                        <a:pt x="2" y="12"/>
                      </a:cubicBezTo>
                      <a:cubicBezTo>
                        <a:pt x="2" y="11"/>
                        <a:pt x="2" y="10"/>
                        <a:pt x="2" y="7"/>
                      </a:cubicBezTo>
                      <a:cubicBezTo>
                        <a:pt x="2" y="5"/>
                        <a:pt x="2" y="3"/>
                        <a:pt x="3" y="2"/>
                      </a:cubicBezTo>
                      <a:cubicBezTo>
                        <a:pt x="3" y="2"/>
                        <a:pt x="4" y="1"/>
                        <a:pt x="4" y="1"/>
                      </a:cubicBezTo>
                      <a:cubicBezTo>
                        <a:pt x="5" y="1"/>
                        <a:pt x="6" y="2"/>
                        <a:pt x="7" y="3"/>
                      </a:cubicBezTo>
                      <a:cubicBezTo>
                        <a:pt x="7" y="3"/>
                        <a:pt x="7" y="5"/>
                        <a:pt x="7" y="7"/>
                      </a:cubicBezTo>
                      <a:cubicBezTo>
                        <a:pt x="7"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7" name="Freeform 255"/>
                <p:cNvSpPr>
                  <a:spLocks/>
                </p:cNvSpPr>
                <p:nvPr/>
              </p:nvSpPr>
              <p:spPr bwMode="auto">
                <a:xfrm>
                  <a:off x="19310327" y="3202644"/>
                  <a:ext cx="21277" cy="57752"/>
                </a:xfrm>
                <a:custGeom>
                  <a:avLst/>
                  <a:gdLst>
                    <a:gd name="T0" fmla="*/ 2 w 5"/>
                    <a:gd name="T1" fmla="*/ 2 h 14"/>
                    <a:gd name="T2" fmla="*/ 0 w 5"/>
                    <a:gd name="T3" fmla="*/ 4 h 14"/>
                    <a:gd name="T4" fmla="*/ 0 w 5"/>
                    <a:gd name="T5" fmla="*/ 5 h 14"/>
                    <a:gd name="T6" fmla="*/ 2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2" y="3"/>
                        <a:pt x="1" y="3"/>
                        <a:pt x="0" y="4"/>
                      </a:cubicBezTo>
                      <a:cubicBezTo>
                        <a:pt x="0" y="5"/>
                        <a:pt x="0" y="5"/>
                        <a:pt x="0" y="5"/>
                      </a:cubicBezTo>
                      <a:cubicBezTo>
                        <a:pt x="0" y="5"/>
                        <a:pt x="1" y="5"/>
                        <a:pt x="2"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4"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8" name="Freeform 256"/>
                <p:cNvSpPr>
                  <a:spLocks/>
                </p:cNvSpPr>
                <p:nvPr/>
              </p:nvSpPr>
              <p:spPr bwMode="auto">
                <a:xfrm>
                  <a:off x="19343762" y="3178327"/>
                  <a:ext cx="20264" cy="60791"/>
                </a:xfrm>
                <a:custGeom>
                  <a:avLst/>
                  <a:gdLst>
                    <a:gd name="T0" fmla="*/ 2 w 5"/>
                    <a:gd name="T1" fmla="*/ 2 h 15"/>
                    <a:gd name="T2" fmla="*/ 0 w 5"/>
                    <a:gd name="T3" fmla="*/ 4 h 15"/>
                    <a:gd name="T4" fmla="*/ 0 w 5"/>
                    <a:gd name="T5" fmla="*/ 6 h 15"/>
                    <a:gd name="T6" fmla="*/ 2 w 5"/>
                    <a:gd name="T7" fmla="*/ 5 h 15"/>
                    <a:gd name="T8" fmla="*/ 3 w 5"/>
                    <a:gd name="T9" fmla="*/ 3 h 15"/>
                    <a:gd name="T10" fmla="*/ 3 w 5"/>
                    <a:gd name="T11" fmla="*/ 15 h 15"/>
                    <a:gd name="T12" fmla="*/ 5 w 5"/>
                    <a:gd name="T13" fmla="*/ 15 h 15"/>
                    <a:gd name="T14" fmla="*/ 5 w 5"/>
                    <a:gd name="T15" fmla="*/ 0 h 15"/>
                    <a:gd name="T16" fmla="*/ 4 w 5"/>
                    <a:gd name="T17" fmla="*/ 0 h 15"/>
                    <a:gd name="T18" fmla="*/ 2 w 5"/>
                    <a:gd name="T1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2" y="2"/>
                      </a:moveTo>
                      <a:cubicBezTo>
                        <a:pt x="2" y="3"/>
                        <a:pt x="1" y="3"/>
                        <a:pt x="0" y="4"/>
                      </a:cubicBezTo>
                      <a:cubicBezTo>
                        <a:pt x="0" y="6"/>
                        <a:pt x="0" y="6"/>
                        <a:pt x="0" y="6"/>
                      </a:cubicBezTo>
                      <a:cubicBezTo>
                        <a:pt x="0" y="5"/>
                        <a:pt x="1" y="5"/>
                        <a:pt x="2" y="5"/>
                      </a:cubicBezTo>
                      <a:cubicBezTo>
                        <a:pt x="2" y="4"/>
                        <a:pt x="3" y="4"/>
                        <a:pt x="3" y="3"/>
                      </a:cubicBezTo>
                      <a:cubicBezTo>
                        <a:pt x="3" y="15"/>
                        <a:pt x="3" y="15"/>
                        <a:pt x="3" y="15"/>
                      </a:cubicBezTo>
                      <a:cubicBezTo>
                        <a:pt x="5" y="15"/>
                        <a:pt x="5" y="15"/>
                        <a:pt x="5" y="15"/>
                      </a:cubicBezTo>
                      <a:cubicBezTo>
                        <a:pt x="5" y="0"/>
                        <a:pt x="5" y="0"/>
                        <a:pt x="5" y="0"/>
                      </a:cubicBezTo>
                      <a:cubicBezTo>
                        <a:pt x="4" y="0"/>
                        <a:pt x="4" y="0"/>
                        <a:pt x="4" y="0"/>
                      </a:cubicBezTo>
                      <a:cubicBezTo>
                        <a:pt x="4" y="1"/>
                        <a:pt x="3" y="2"/>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39" name="Freeform 257"/>
                <p:cNvSpPr>
                  <a:spLocks noEditPoints="1"/>
                </p:cNvSpPr>
                <p:nvPr/>
              </p:nvSpPr>
              <p:spPr bwMode="auto">
                <a:xfrm>
                  <a:off x="18946593" y="3300923"/>
                  <a:ext cx="72949" cy="61805"/>
                </a:xfrm>
                <a:custGeom>
                  <a:avLst/>
                  <a:gdLst>
                    <a:gd name="T0" fmla="*/ 18 w 18"/>
                    <a:gd name="T1" fmla="*/ 11 h 15"/>
                    <a:gd name="T2" fmla="*/ 18 w 18"/>
                    <a:gd name="T3" fmla="*/ 7 h 15"/>
                    <a:gd name="T4" fmla="*/ 18 w 18"/>
                    <a:gd name="T5" fmla="*/ 4 h 15"/>
                    <a:gd name="T6" fmla="*/ 17 w 18"/>
                    <a:gd name="T7" fmla="*/ 2 h 15"/>
                    <a:gd name="T8" fmla="*/ 16 w 18"/>
                    <a:gd name="T9" fmla="*/ 0 h 15"/>
                    <a:gd name="T10" fmla="*/ 14 w 18"/>
                    <a:gd name="T11" fmla="*/ 0 h 15"/>
                    <a:gd name="T12" fmla="*/ 11 w 18"/>
                    <a:gd name="T13" fmla="*/ 1 h 15"/>
                    <a:gd name="T14" fmla="*/ 10 w 18"/>
                    <a:gd name="T15" fmla="*/ 3 h 15"/>
                    <a:gd name="T16" fmla="*/ 9 w 18"/>
                    <a:gd name="T17" fmla="*/ 4 h 15"/>
                    <a:gd name="T18" fmla="*/ 9 w 18"/>
                    <a:gd name="T19" fmla="*/ 4 h 15"/>
                    <a:gd name="T20" fmla="*/ 8 w 18"/>
                    <a:gd name="T21" fmla="*/ 2 h 15"/>
                    <a:gd name="T22" fmla="*/ 7 w 18"/>
                    <a:gd name="T23" fmla="*/ 0 h 15"/>
                    <a:gd name="T24" fmla="*/ 5 w 18"/>
                    <a:gd name="T25" fmla="*/ 0 h 15"/>
                    <a:gd name="T26" fmla="*/ 2 w 18"/>
                    <a:gd name="T27" fmla="*/ 1 h 15"/>
                    <a:gd name="T28" fmla="*/ 1 w 18"/>
                    <a:gd name="T29" fmla="*/ 3 h 15"/>
                    <a:gd name="T30" fmla="*/ 0 w 18"/>
                    <a:gd name="T31" fmla="*/ 7 h 15"/>
                    <a:gd name="T32" fmla="*/ 2 w 18"/>
                    <a:gd name="T33" fmla="*/ 13 h 15"/>
                    <a:gd name="T34" fmla="*/ 5 w 18"/>
                    <a:gd name="T35" fmla="*/ 15 h 15"/>
                    <a:gd name="T36" fmla="*/ 8 w 18"/>
                    <a:gd name="T37" fmla="*/ 14 h 15"/>
                    <a:gd name="T38" fmla="*/ 9 w 18"/>
                    <a:gd name="T39" fmla="*/ 11 h 15"/>
                    <a:gd name="T40" fmla="*/ 9 w 18"/>
                    <a:gd name="T41" fmla="*/ 10 h 15"/>
                    <a:gd name="T42" fmla="*/ 10 w 18"/>
                    <a:gd name="T43" fmla="*/ 13 h 15"/>
                    <a:gd name="T44" fmla="*/ 14 w 18"/>
                    <a:gd name="T45" fmla="*/ 15 h 15"/>
                    <a:gd name="T46" fmla="*/ 16 w 18"/>
                    <a:gd name="T47" fmla="*/ 14 h 15"/>
                    <a:gd name="T48" fmla="*/ 18 w 18"/>
                    <a:gd name="T49" fmla="*/ 11 h 15"/>
                    <a:gd name="T50" fmla="*/ 7 w 18"/>
                    <a:gd name="T51" fmla="*/ 12 h 15"/>
                    <a:gd name="T52" fmla="*/ 5 w 18"/>
                    <a:gd name="T53" fmla="*/ 13 h 15"/>
                    <a:gd name="T54" fmla="*/ 3 w 18"/>
                    <a:gd name="T55" fmla="*/ 12 h 15"/>
                    <a:gd name="T56" fmla="*/ 2 w 18"/>
                    <a:gd name="T57" fmla="*/ 7 h 15"/>
                    <a:gd name="T58" fmla="*/ 3 w 18"/>
                    <a:gd name="T59" fmla="*/ 2 h 15"/>
                    <a:gd name="T60" fmla="*/ 5 w 18"/>
                    <a:gd name="T61" fmla="*/ 1 h 15"/>
                    <a:gd name="T62" fmla="*/ 7 w 18"/>
                    <a:gd name="T63" fmla="*/ 3 h 15"/>
                    <a:gd name="T64" fmla="*/ 8 w 18"/>
                    <a:gd name="T65" fmla="*/ 7 h 15"/>
                    <a:gd name="T66" fmla="*/ 7 w 18"/>
                    <a:gd name="T67" fmla="*/ 12 h 15"/>
                    <a:gd name="T68" fmla="*/ 14 w 18"/>
                    <a:gd name="T69" fmla="*/ 13 h 15"/>
                    <a:gd name="T70" fmla="*/ 12 w 18"/>
                    <a:gd name="T71" fmla="*/ 12 h 15"/>
                    <a:gd name="T72" fmla="*/ 11 w 18"/>
                    <a:gd name="T73" fmla="*/ 7 h 15"/>
                    <a:gd name="T74" fmla="*/ 12 w 18"/>
                    <a:gd name="T75" fmla="*/ 2 h 15"/>
                    <a:gd name="T76" fmla="*/ 14 w 18"/>
                    <a:gd name="T77" fmla="*/ 1 h 15"/>
                    <a:gd name="T78" fmla="*/ 16 w 18"/>
                    <a:gd name="T79" fmla="*/ 3 h 15"/>
                    <a:gd name="T80" fmla="*/ 17 w 18"/>
                    <a:gd name="T81" fmla="*/ 7 h 15"/>
                    <a:gd name="T82" fmla="*/ 16 w 18"/>
                    <a:gd name="T83" fmla="*/ 12 h 15"/>
                    <a:gd name="T84" fmla="*/ 14 w 18"/>
                    <a:gd name="T8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5">
                      <a:moveTo>
                        <a:pt x="18" y="11"/>
                      </a:moveTo>
                      <a:cubicBezTo>
                        <a:pt x="18" y="10"/>
                        <a:pt x="18" y="9"/>
                        <a:pt x="18" y="7"/>
                      </a:cubicBezTo>
                      <a:cubicBezTo>
                        <a:pt x="18" y="6"/>
                        <a:pt x="18" y="5"/>
                        <a:pt x="18" y="4"/>
                      </a:cubicBezTo>
                      <a:cubicBezTo>
                        <a:pt x="18" y="3"/>
                        <a:pt x="18" y="2"/>
                        <a:pt x="17" y="2"/>
                      </a:cubicBezTo>
                      <a:cubicBezTo>
                        <a:pt x="17" y="1"/>
                        <a:pt x="16" y="1"/>
                        <a:pt x="16" y="0"/>
                      </a:cubicBezTo>
                      <a:cubicBezTo>
                        <a:pt x="15" y="0"/>
                        <a:pt x="14" y="0"/>
                        <a:pt x="14" y="0"/>
                      </a:cubicBezTo>
                      <a:cubicBezTo>
                        <a:pt x="13" y="0"/>
                        <a:pt x="12" y="0"/>
                        <a:pt x="11" y="1"/>
                      </a:cubicBezTo>
                      <a:cubicBezTo>
                        <a:pt x="10" y="1"/>
                        <a:pt x="10" y="2"/>
                        <a:pt x="10" y="3"/>
                      </a:cubicBezTo>
                      <a:cubicBezTo>
                        <a:pt x="9" y="3"/>
                        <a:pt x="9" y="4"/>
                        <a:pt x="9" y="4"/>
                      </a:cubicBezTo>
                      <a:cubicBezTo>
                        <a:pt x="9" y="4"/>
                        <a:pt x="9" y="4"/>
                        <a:pt x="9" y="4"/>
                      </a:cubicBezTo>
                      <a:cubicBezTo>
                        <a:pt x="9" y="3"/>
                        <a:pt x="9" y="2"/>
                        <a:pt x="8" y="2"/>
                      </a:cubicBezTo>
                      <a:cubicBezTo>
                        <a:pt x="8" y="1"/>
                        <a:pt x="8" y="1"/>
                        <a:pt x="7" y="0"/>
                      </a:cubicBezTo>
                      <a:cubicBezTo>
                        <a:pt x="6" y="0"/>
                        <a:pt x="6" y="0"/>
                        <a:pt x="5" y="0"/>
                      </a:cubicBezTo>
                      <a:cubicBezTo>
                        <a:pt x="4" y="0"/>
                        <a:pt x="3" y="0"/>
                        <a:pt x="2" y="1"/>
                      </a:cubicBezTo>
                      <a:cubicBezTo>
                        <a:pt x="2" y="1"/>
                        <a:pt x="1" y="2"/>
                        <a:pt x="1" y="3"/>
                      </a:cubicBezTo>
                      <a:cubicBezTo>
                        <a:pt x="0"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9" y="11"/>
                        <a:pt x="9" y="11"/>
                        <a:pt x="9" y="10"/>
                      </a:cubicBezTo>
                      <a:cubicBezTo>
                        <a:pt x="10" y="12"/>
                        <a:pt x="10" y="12"/>
                        <a:pt x="10" y="13"/>
                      </a:cubicBezTo>
                      <a:cubicBezTo>
                        <a:pt x="11" y="14"/>
                        <a:pt x="12" y="15"/>
                        <a:pt x="14" y="15"/>
                      </a:cubicBezTo>
                      <a:cubicBezTo>
                        <a:pt x="15" y="15"/>
                        <a:pt x="16" y="14"/>
                        <a:pt x="16" y="14"/>
                      </a:cubicBezTo>
                      <a:cubicBezTo>
                        <a:pt x="17" y="13"/>
                        <a:pt x="18" y="12"/>
                        <a:pt x="18" y="11"/>
                      </a:cubicBezTo>
                      <a:close/>
                      <a:moveTo>
                        <a:pt x="7" y="12"/>
                      </a:moveTo>
                      <a:cubicBezTo>
                        <a:pt x="6" y="13"/>
                        <a:pt x="6" y="13"/>
                        <a:pt x="5" y="13"/>
                      </a:cubicBezTo>
                      <a:cubicBezTo>
                        <a:pt x="4" y="13"/>
                        <a:pt x="3" y="13"/>
                        <a:pt x="3" y="12"/>
                      </a:cubicBezTo>
                      <a:cubicBezTo>
                        <a:pt x="2" y="11"/>
                        <a:pt x="2" y="10"/>
                        <a:pt x="2" y="7"/>
                      </a:cubicBezTo>
                      <a:cubicBezTo>
                        <a:pt x="2" y="5"/>
                        <a:pt x="2" y="3"/>
                        <a:pt x="3" y="2"/>
                      </a:cubicBezTo>
                      <a:cubicBezTo>
                        <a:pt x="4" y="2"/>
                        <a:pt x="4" y="1"/>
                        <a:pt x="5" y="1"/>
                      </a:cubicBezTo>
                      <a:cubicBezTo>
                        <a:pt x="6" y="1"/>
                        <a:pt x="6" y="2"/>
                        <a:pt x="7" y="3"/>
                      </a:cubicBezTo>
                      <a:cubicBezTo>
                        <a:pt x="8" y="3"/>
                        <a:pt x="8" y="5"/>
                        <a:pt x="8" y="7"/>
                      </a:cubicBezTo>
                      <a:cubicBezTo>
                        <a:pt x="8" y="10"/>
                        <a:pt x="8" y="11"/>
                        <a:pt x="7" y="12"/>
                      </a:cubicBezTo>
                      <a:close/>
                      <a:moveTo>
                        <a:pt x="14" y="13"/>
                      </a:moveTo>
                      <a:cubicBezTo>
                        <a:pt x="13" y="13"/>
                        <a:pt x="12" y="13"/>
                        <a:pt x="12" y="12"/>
                      </a:cubicBezTo>
                      <a:cubicBezTo>
                        <a:pt x="11" y="11"/>
                        <a:pt x="11" y="10"/>
                        <a:pt x="11" y="7"/>
                      </a:cubicBezTo>
                      <a:cubicBezTo>
                        <a:pt x="11" y="5"/>
                        <a:pt x="11" y="3"/>
                        <a:pt x="12" y="2"/>
                      </a:cubicBezTo>
                      <a:cubicBezTo>
                        <a:pt x="12" y="2"/>
                        <a:pt x="13" y="1"/>
                        <a:pt x="14" y="1"/>
                      </a:cubicBezTo>
                      <a:cubicBezTo>
                        <a:pt x="15" y="1"/>
                        <a:pt x="15" y="2"/>
                        <a:pt x="16" y="3"/>
                      </a:cubicBezTo>
                      <a:cubicBezTo>
                        <a:pt x="16" y="3"/>
                        <a:pt x="17" y="5"/>
                        <a:pt x="17" y="7"/>
                      </a:cubicBezTo>
                      <a:cubicBezTo>
                        <a:pt x="17" y="10"/>
                        <a:pt x="16" y="11"/>
                        <a:pt x="16" y="12"/>
                      </a:cubicBezTo>
                      <a:cubicBezTo>
                        <a:pt x="15" y="13"/>
                        <a:pt x="15" y="13"/>
                        <a:pt x="14" y="13"/>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0" name="Freeform 258"/>
                <p:cNvSpPr>
                  <a:spLocks noEditPoints="1"/>
                </p:cNvSpPr>
                <p:nvPr/>
              </p:nvSpPr>
              <p:spPr bwMode="auto">
                <a:xfrm>
                  <a:off x="19191784" y="3300923"/>
                  <a:ext cx="41540" cy="61805"/>
                </a:xfrm>
                <a:custGeom>
                  <a:avLst/>
                  <a:gdLst>
                    <a:gd name="T0" fmla="*/ 9 w 10"/>
                    <a:gd name="T1" fmla="*/ 2 h 15"/>
                    <a:gd name="T2" fmla="*/ 7 w 10"/>
                    <a:gd name="T3" fmla="*/ 0 h 15"/>
                    <a:gd name="T4" fmla="*/ 5 w 10"/>
                    <a:gd name="T5" fmla="*/ 0 h 15"/>
                    <a:gd name="T6" fmla="*/ 3 w 10"/>
                    <a:gd name="T7" fmla="*/ 1 h 15"/>
                    <a:gd name="T8" fmla="*/ 1 w 10"/>
                    <a:gd name="T9" fmla="*/ 3 h 15"/>
                    <a:gd name="T10" fmla="*/ 0 w 10"/>
                    <a:gd name="T11" fmla="*/ 7 h 15"/>
                    <a:gd name="T12" fmla="*/ 2 w 10"/>
                    <a:gd name="T13" fmla="*/ 13 h 15"/>
                    <a:gd name="T14" fmla="*/ 5 w 10"/>
                    <a:gd name="T15" fmla="*/ 15 h 15"/>
                    <a:gd name="T16" fmla="*/ 8 w 10"/>
                    <a:gd name="T17" fmla="*/ 14 h 15"/>
                    <a:gd name="T18" fmla="*/ 9 w 10"/>
                    <a:gd name="T19" fmla="*/ 11 h 15"/>
                    <a:gd name="T20" fmla="*/ 10 w 10"/>
                    <a:gd name="T21" fmla="*/ 7 h 15"/>
                    <a:gd name="T22" fmla="*/ 9 w 10"/>
                    <a:gd name="T23" fmla="*/ 4 h 15"/>
                    <a:gd name="T24" fmla="*/ 9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2"/>
                      </a:moveTo>
                      <a:cubicBezTo>
                        <a:pt x="8" y="1"/>
                        <a:pt x="8" y="1"/>
                        <a:pt x="7" y="0"/>
                      </a:cubicBezTo>
                      <a:cubicBezTo>
                        <a:pt x="7" y="0"/>
                        <a:pt x="6" y="0"/>
                        <a:pt x="5" y="0"/>
                      </a:cubicBez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lose/>
                      <a:moveTo>
                        <a:pt x="7" y="12"/>
                      </a:moveTo>
                      <a:cubicBezTo>
                        <a:pt x="7" y="13"/>
                        <a:pt x="6" y="13"/>
                        <a:pt x="5" y="13"/>
                      </a:cubicBezTo>
                      <a:cubicBezTo>
                        <a:pt x="4" y="13"/>
                        <a:pt x="4" y="13"/>
                        <a:pt x="3" y="12"/>
                      </a:cubicBezTo>
                      <a:cubicBezTo>
                        <a:pt x="3" y="11"/>
                        <a:pt x="2" y="10"/>
                        <a:pt x="2" y="7"/>
                      </a:cubicBezTo>
                      <a:cubicBezTo>
                        <a:pt x="2" y="5"/>
                        <a:pt x="3" y="3"/>
                        <a:pt x="3" y="2"/>
                      </a:cubicBezTo>
                      <a:cubicBezTo>
                        <a:pt x="4" y="2"/>
                        <a:pt x="4" y="1"/>
                        <a:pt x="5" y="1"/>
                      </a:cubicBezTo>
                      <a:cubicBezTo>
                        <a:pt x="6" y="1"/>
                        <a:pt x="7" y="2"/>
                        <a:pt x="7" y="3"/>
                      </a:cubicBezTo>
                      <a:cubicBezTo>
                        <a:pt x="8" y="3"/>
                        <a:pt x="8" y="5"/>
                        <a:pt x="8" y="7"/>
                      </a:cubicBezTo>
                      <a:cubicBezTo>
                        <a:pt x="8" y="10"/>
                        <a:pt x="8"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1" name="Freeform 259"/>
                <p:cNvSpPr>
                  <a:spLocks noEditPoints="1"/>
                </p:cNvSpPr>
                <p:nvPr/>
              </p:nvSpPr>
              <p:spPr bwMode="auto">
                <a:xfrm>
                  <a:off x="19237377" y="3280660"/>
                  <a:ext cx="36475" cy="61805"/>
                </a:xfrm>
                <a:custGeom>
                  <a:avLst/>
                  <a:gdLst>
                    <a:gd name="T0" fmla="*/ 8 w 9"/>
                    <a:gd name="T1" fmla="*/ 2 h 15"/>
                    <a:gd name="T2" fmla="*/ 7 w 9"/>
                    <a:gd name="T3" fmla="*/ 1 h 15"/>
                    <a:gd name="T4" fmla="*/ 5 w 9"/>
                    <a:gd name="T5" fmla="*/ 0 h 15"/>
                    <a:gd name="T6" fmla="*/ 2 w 9"/>
                    <a:gd name="T7" fmla="*/ 1 h 15"/>
                    <a:gd name="T8" fmla="*/ 1 w 9"/>
                    <a:gd name="T9" fmla="*/ 3 h 15"/>
                    <a:gd name="T10" fmla="*/ 0 w 9"/>
                    <a:gd name="T11" fmla="*/ 7 h 15"/>
                    <a:gd name="T12" fmla="*/ 2 w 9"/>
                    <a:gd name="T13" fmla="*/ 13 h 15"/>
                    <a:gd name="T14" fmla="*/ 5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7 w 9"/>
                    <a:gd name="T27" fmla="*/ 12 h 15"/>
                    <a:gd name="T28" fmla="*/ 5 w 9"/>
                    <a:gd name="T29" fmla="*/ 13 h 15"/>
                    <a:gd name="T30" fmla="*/ 3 w 9"/>
                    <a:gd name="T31" fmla="*/ 12 h 15"/>
                    <a:gd name="T32" fmla="*/ 2 w 9"/>
                    <a:gd name="T33" fmla="*/ 7 h 15"/>
                    <a:gd name="T34" fmla="*/ 3 w 9"/>
                    <a:gd name="T35" fmla="*/ 3 h 15"/>
                    <a:gd name="T36" fmla="*/ 5 w 9"/>
                    <a:gd name="T37" fmla="*/ 2 h 15"/>
                    <a:gd name="T38" fmla="*/ 7 w 9"/>
                    <a:gd name="T39" fmla="*/ 3 h 15"/>
                    <a:gd name="T40" fmla="*/ 8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8" y="1"/>
                        <a:pt x="7" y="1"/>
                        <a:pt x="7" y="1"/>
                      </a:cubicBezTo>
                      <a:cubicBezTo>
                        <a:pt x="6" y="0"/>
                        <a:pt x="6" y="0"/>
                        <a:pt x="5" y="0"/>
                      </a:cubicBezTo>
                      <a:cubicBezTo>
                        <a:pt x="4" y="0"/>
                        <a:pt x="3" y="0"/>
                        <a:pt x="2" y="1"/>
                      </a:cubicBezTo>
                      <a:cubicBezTo>
                        <a:pt x="2" y="2"/>
                        <a:pt x="1" y="2"/>
                        <a:pt x="1" y="3"/>
                      </a:cubicBezTo>
                      <a:cubicBezTo>
                        <a:pt x="0" y="4"/>
                        <a:pt x="0" y="6"/>
                        <a:pt x="0" y="7"/>
                      </a:cubicBezTo>
                      <a:cubicBezTo>
                        <a:pt x="0" y="10"/>
                        <a:pt x="1" y="12"/>
                        <a:pt x="2" y="13"/>
                      </a:cubicBezTo>
                      <a:cubicBezTo>
                        <a:pt x="2" y="14"/>
                        <a:pt x="3" y="15"/>
                        <a:pt x="5" y="15"/>
                      </a:cubicBezTo>
                      <a:cubicBezTo>
                        <a:pt x="6" y="15"/>
                        <a:pt x="7" y="14"/>
                        <a:pt x="7" y="14"/>
                      </a:cubicBezTo>
                      <a:cubicBezTo>
                        <a:pt x="8" y="13"/>
                        <a:pt x="9" y="13"/>
                        <a:pt x="9" y="11"/>
                      </a:cubicBezTo>
                      <a:cubicBezTo>
                        <a:pt x="9" y="10"/>
                        <a:pt x="9" y="9"/>
                        <a:pt x="9" y="7"/>
                      </a:cubicBezTo>
                      <a:cubicBezTo>
                        <a:pt x="9" y="6"/>
                        <a:pt x="9" y="5"/>
                        <a:pt x="9" y="4"/>
                      </a:cubicBezTo>
                      <a:cubicBezTo>
                        <a:pt x="9" y="3"/>
                        <a:pt x="9" y="3"/>
                        <a:pt x="8" y="2"/>
                      </a:cubicBezTo>
                      <a:close/>
                      <a:moveTo>
                        <a:pt x="7" y="12"/>
                      </a:moveTo>
                      <a:cubicBezTo>
                        <a:pt x="6" y="13"/>
                        <a:pt x="6" y="13"/>
                        <a:pt x="5" y="13"/>
                      </a:cubicBezTo>
                      <a:cubicBezTo>
                        <a:pt x="4" y="13"/>
                        <a:pt x="3" y="13"/>
                        <a:pt x="3" y="12"/>
                      </a:cubicBezTo>
                      <a:cubicBezTo>
                        <a:pt x="2" y="11"/>
                        <a:pt x="2" y="10"/>
                        <a:pt x="2" y="7"/>
                      </a:cubicBezTo>
                      <a:cubicBezTo>
                        <a:pt x="2" y="5"/>
                        <a:pt x="2" y="3"/>
                        <a:pt x="3" y="3"/>
                      </a:cubicBezTo>
                      <a:cubicBezTo>
                        <a:pt x="3" y="2"/>
                        <a:pt x="4" y="2"/>
                        <a:pt x="5" y="2"/>
                      </a:cubicBezTo>
                      <a:cubicBezTo>
                        <a:pt x="6" y="2"/>
                        <a:pt x="6" y="2"/>
                        <a:pt x="7" y="3"/>
                      </a:cubicBezTo>
                      <a:cubicBezTo>
                        <a:pt x="7" y="4"/>
                        <a:pt x="8" y="5"/>
                        <a:pt x="8" y="7"/>
                      </a:cubicBezTo>
                      <a:cubicBezTo>
                        <a:pt x="8"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2" name="Freeform 260"/>
                <p:cNvSpPr>
                  <a:spLocks/>
                </p:cNvSpPr>
                <p:nvPr/>
              </p:nvSpPr>
              <p:spPr bwMode="auto">
                <a:xfrm>
                  <a:off x="19023595" y="3300923"/>
                  <a:ext cx="21277" cy="57752"/>
                </a:xfrm>
                <a:custGeom>
                  <a:avLst/>
                  <a:gdLst>
                    <a:gd name="T0" fmla="*/ 3 w 5"/>
                    <a:gd name="T1" fmla="*/ 2 h 14"/>
                    <a:gd name="T2" fmla="*/ 0 w 5"/>
                    <a:gd name="T3" fmla="*/ 4 h 14"/>
                    <a:gd name="T4" fmla="*/ 0 w 5"/>
                    <a:gd name="T5" fmla="*/ 5 h 14"/>
                    <a:gd name="T6" fmla="*/ 2 w 5"/>
                    <a:gd name="T7" fmla="*/ 4 h 14"/>
                    <a:gd name="T8" fmla="*/ 4 w 5"/>
                    <a:gd name="T9" fmla="*/ 3 h 14"/>
                    <a:gd name="T10" fmla="*/ 4 w 5"/>
                    <a:gd name="T11" fmla="*/ 14 h 14"/>
                    <a:gd name="T12" fmla="*/ 5 w 5"/>
                    <a:gd name="T13" fmla="*/ 14 h 14"/>
                    <a:gd name="T14" fmla="*/ 5 w 5"/>
                    <a:gd name="T15" fmla="*/ 0 h 14"/>
                    <a:gd name="T16" fmla="*/ 4 w 5"/>
                    <a:gd name="T17" fmla="*/ 0 h 14"/>
                    <a:gd name="T18" fmla="*/ 3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3" name="Freeform 261"/>
                <p:cNvSpPr>
                  <a:spLocks/>
                </p:cNvSpPr>
                <p:nvPr/>
              </p:nvSpPr>
              <p:spPr bwMode="auto">
                <a:xfrm>
                  <a:off x="19048925" y="3366780"/>
                  <a:ext cx="20264" cy="61805"/>
                </a:xfrm>
                <a:custGeom>
                  <a:avLst/>
                  <a:gdLst>
                    <a:gd name="T0" fmla="*/ 3 w 5"/>
                    <a:gd name="T1" fmla="*/ 2 h 15"/>
                    <a:gd name="T2" fmla="*/ 0 w 5"/>
                    <a:gd name="T3" fmla="*/ 4 h 15"/>
                    <a:gd name="T4" fmla="*/ 0 w 5"/>
                    <a:gd name="T5" fmla="*/ 6 h 15"/>
                    <a:gd name="T6" fmla="*/ 2 w 5"/>
                    <a:gd name="T7" fmla="*/ 5 h 15"/>
                    <a:gd name="T8" fmla="*/ 4 w 5"/>
                    <a:gd name="T9" fmla="*/ 4 h 15"/>
                    <a:gd name="T10" fmla="*/ 4 w 5"/>
                    <a:gd name="T11" fmla="*/ 15 h 15"/>
                    <a:gd name="T12" fmla="*/ 5 w 5"/>
                    <a:gd name="T13" fmla="*/ 15 h 15"/>
                    <a:gd name="T14" fmla="*/ 5 w 5"/>
                    <a:gd name="T15" fmla="*/ 0 h 15"/>
                    <a:gd name="T16" fmla="*/ 4 w 5"/>
                    <a:gd name="T17" fmla="*/ 0 h 15"/>
                    <a:gd name="T18" fmla="*/ 3 w 5"/>
                    <a:gd name="T1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3" y="2"/>
                      </a:moveTo>
                      <a:cubicBezTo>
                        <a:pt x="2" y="3"/>
                        <a:pt x="1" y="3"/>
                        <a:pt x="0" y="4"/>
                      </a:cubicBezTo>
                      <a:cubicBezTo>
                        <a:pt x="0" y="6"/>
                        <a:pt x="0" y="6"/>
                        <a:pt x="0" y="6"/>
                      </a:cubicBezTo>
                      <a:cubicBezTo>
                        <a:pt x="1" y="5"/>
                        <a:pt x="1" y="5"/>
                        <a:pt x="2" y="5"/>
                      </a:cubicBezTo>
                      <a:cubicBezTo>
                        <a:pt x="3" y="4"/>
                        <a:pt x="3" y="4"/>
                        <a:pt x="4" y="4"/>
                      </a:cubicBezTo>
                      <a:cubicBezTo>
                        <a:pt x="4" y="15"/>
                        <a:pt x="4" y="15"/>
                        <a:pt x="4" y="15"/>
                      </a:cubicBezTo>
                      <a:cubicBezTo>
                        <a:pt x="5" y="15"/>
                        <a:pt x="5" y="15"/>
                        <a:pt x="5" y="15"/>
                      </a:cubicBezTo>
                      <a:cubicBezTo>
                        <a:pt x="5" y="0"/>
                        <a:pt x="5" y="0"/>
                        <a:pt x="5" y="0"/>
                      </a:cubicBezTo>
                      <a:cubicBezTo>
                        <a:pt x="4" y="0"/>
                        <a:pt x="4" y="0"/>
                        <a:pt x="4" y="0"/>
                      </a:cubicBezTo>
                      <a:cubicBezTo>
                        <a:pt x="4" y="1"/>
                        <a:pt x="4" y="2"/>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4" name="Freeform 262"/>
                <p:cNvSpPr>
                  <a:spLocks noEditPoints="1"/>
                </p:cNvSpPr>
                <p:nvPr/>
              </p:nvSpPr>
              <p:spPr bwMode="auto">
                <a:xfrm>
                  <a:off x="19052977" y="3300923"/>
                  <a:ext cx="40527" cy="61805"/>
                </a:xfrm>
                <a:custGeom>
                  <a:avLst/>
                  <a:gdLst>
                    <a:gd name="T0" fmla="*/ 9 w 10"/>
                    <a:gd name="T1" fmla="*/ 2 h 15"/>
                    <a:gd name="T2" fmla="*/ 7 w 10"/>
                    <a:gd name="T3" fmla="*/ 0 h 15"/>
                    <a:gd name="T4" fmla="*/ 5 w 10"/>
                    <a:gd name="T5" fmla="*/ 0 h 15"/>
                    <a:gd name="T6" fmla="*/ 3 w 10"/>
                    <a:gd name="T7" fmla="*/ 1 h 15"/>
                    <a:gd name="T8" fmla="*/ 1 w 10"/>
                    <a:gd name="T9" fmla="*/ 3 h 15"/>
                    <a:gd name="T10" fmla="*/ 0 w 10"/>
                    <a:gd name="T11" fmla="*/ 7 h 15"/>
                    <a:gd name="T12" fmla="*/ 2 w 10"/>
                    <a:gd name="T13" fmla="*/ 13 h 15"/>
                    <a:gd name="T14" fmla="*/ 5 w 10"/>
                    <a:gd name="T15" fmla="*/ 15 h 15"/>
                    <a:gd name="T16" fmla="*/ 8 w 10"/>
                    <a:gd name="T17" fmla="*/ 14 h 15"/>
                    <a:gd name="T18" fmla="*/ 9 w 10"/>
                    <a:gd name="T19" fmla="*/ 11 h 15"/>
                    <a:gd name="T20" fmla="*/ 10 w 10"/>
                    <a:gd name="T21" fmla="*/ 7 h 15"/>
                    <a:gd name="T22" fmla="*/ 9 w 10"/>
                    <a:gd name="T23" fmla="*/ 4 h 15"/>
                    <a:gd name="T24" fmla="*/ 9 w 10"/>
                    <a:gd name="T25" fmla="*/ 2 h 15"/>
                    <a:gd name="T26" fmla="*/ 7 w 10"/>
                    <a:gd name="T27" fmla="*/ 12 h 15"/>
                    <a:gd name="T28" fmla="*/ 5 w 10"/>
                    <a:gd name="T29" fmla="*/ 13 h 15"/>
                    <a:gd name="T30" fmla="*/ 3 w 10"/>
                    <a:gd name="T31" fmla="*/ 12 h 15"/>
                    <a:gd name="T32" fmla="*/ 2 w 10"/>
                    <a:gd name="T33" fmla="*/ 7 h 15"/>
                    <a:gd name="T34" fmla="*/ 3 w 10"/>
                    <a:gd name="T35" fmla="*/ 2 h 15"/>
                    <a:gd name="T36" fmla="*/ 5 w 10"/>
                    <a:gd name="T37" fmla="*/ 1 h 15"/>
                    <a:gd name="T38" fmla="*/ 7 w 10"/>
                    <a:gd name="T39" fmla="*/ 3 h 15"/>
                    <a:gd name="T40" fmla="*/ 8 w 10"/>
                    <a:gd name="T41" fmla="*/ 7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9" y="2"/>
                      </a:moveTo>
                      <a:cubicBezTo>
                        <a:pt x="8" y="1"/>
                        <a:pt x="8" y="1"/>
                        <a:pt x="7" y="0"/>
                      </a:cubicBezTo>
                      <a:cubicBezTo>
                        <a:pt x="7" y="0"/>
                        <a:pt x="6" y="0"/>
                        <a:pt x="5" y="0"/>
                      </a:cubicBezTo>
                      <a:cubicBezTo>
                        <a:pt x="4" y="0"/>
                        <a:pt x="3" y="0"/>
                        <a:pt x="3" y="1"/>
                      </a:cubicBezTo>
                      <a:cubicBezTo>
                        <a:pt x="2" y="1"/>
                        <a:pt x="1" y="2"/>
                        <a:pt x="1" y="3"/>
                      </a:cubicBezTo>
                      <a:cubicBezTo>
                        <a:pt x="1" y="4"/>
                        <a:pt x="0" y="6"/>
                        <a:pt x="0" y="7"/>
                      </a:cubicBezTo>
                      <a:cubicBezTo>
                        <a:pt x="0" y="10"/>
                        <a:pt x="1" y="12"/>
                        <a:pt x="2" y="13"/>
                      </a:cubicBezTo>
                      <a:cubicBezTo>
                        <a:pt x="3" y="14"/>
                        <a:pt x="4" y="15"/>
                        <a:pt x="5" y="15"/>
                      </a:cubicBezTo>
                      <a:cubicBezTo>
                        <a:pt x="6" y="15"/>
                        <a:pt x="7" y="14"/>
                        <a:pt x="8" y="14"/>
                      </a:cubicBezTo>
                      <a:cubicBezTo>
                        <a:pt x="8" y="13"/>
                        <a:pt x="9" y="12"/>
                        <a:pt x="9" y="11"/>
                      </a:cubicBezTo>
                      <a:cubicBezTo>
                        <a:pt x="10" y="10"/>
                        <a:pt x="10" y="9"/>
                        <a:pt x="10" y="7"/>
                      </a:cubicBezTo>
                      <a:cubicBezTo>
                        <a:pt x="10" y="6"/>
                        <a:pt x="10" y="5"/>
                        <a:pt x="9" y="4"/>
                      </a:cubicBezTo>
                      <a:cubicBezTo>
                        <a:pt x="9" y="3"/>
                        <a:pt x="9" y="2"/>
                        <a:pt x="9" y="2"/>
                      </a:cubicBezTo>
                      <a:close/>
                      <a:moveTo>
                        <a:pt x="7" y="12"/>
                      </a:moveTo>
                      <a:cubicBezTo>
                        <a:pt x="7" y="13"/>
                        <a:pt x="6" y="13"/>
                        <a:pt x="5" y="13"/>
                      </a:cubicBezTo>
                      <a:cubicBezTo>
                        <a:pt x="4" y="13"/>
                        <a:pt x="4" y="13"/>
                        <a:pt x="3" y="12"/>
                      </a:cubicBezTo>
                      <a:cubicBezTo>
                        <a:pt x="3" y="11"/>
                        <a:pt x="2" y="10"/>
                        <a:pt x="2" y="7"/>
                      </a:cubicBezTo>
                      <a:cubicBezTo>
                        <a:pt x="2" y="5"/>
                        <a:pt x="3" y="3"/>
                        <a:pt x="3" y="2"/>
                      </a:cubicBezTo>
                      <a:cubicBezTo>
                        <a:pt x="4" y="2"/>
                        <a:pt x="4" y="1"/>
                        <a:pt x="5" y="1"/>
                      </a:cubicBezTo>
                      <a:cubicBezTo>
                        <a:pt x="6" y="1"/>
                        <a:pt x="7" y="2"/>
                        <a:pt x="7" y="3"/>
                      </a:cubicBezTo>
                      <a:cubicBezTo>
                        <a:pt x="8" y="3"/>
                        <a:pt x="8" y="5"/>
                        <a:pt x="8" y="7"/>
                      </a:cubicBezTo>
                      <a:cubicBezTo>
                        <a:pt x="8" y="10"/>
                        <a:pt x="8"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5" name="Freeform 263"/>
                <p:cNvSpPr>
                  <a:spLocks/>
                </p:cNvSpPr>
                <p:nvPr/>
              </p:nvSpPr>
              <p:spPr bwMode="auto">
                <a:xfrm>
                  <a:off x="18974962" y="3378939"/>
                  <a:ext cx="20264" cy="61805"/>
                </a:xfrm>
                <a:custGeom>
                  <a:avLst/>
                  <a:gdLst>
                    <a:gd name="T0" fmla="*/ 3 w 5"/>
                    <a:gd name="T1" fmla="*/ 2 h 15"/>
                    <a:gd name="T2" fmla="*/ 0 w 5"/>
                    <a:gd name="T3" fmla="*/ 4 h 15"/>
                    <a:gd name="T4" fmla="*/ 0 w 5"/>
                    <a:gd name="T5" fmla="*/ 6 h 15"/>
                    <a:gd name="T6" fmla="*/ 2 w 5"/>
                    <a:gd name="T7" fmla="*/ 5 h 15"/>
                    <a:gd name="T8" fmla="*/ 3 w 5"/>
                    <a:gd name="T9" fmla="*/ 4 h 15"/>
                    <a:gd name="T10" fmla="*/ 3 w 5"/>
                    <a:gd name="T11" fmla="*/ 15 h 15"/>
                    <a:gd name="T12" fmla="*/ 5 w 5"/>
                    <a:gd name="T13" fmla="*/ 15 h 15"/>
                    <a:gd name="T14" fmla="*/ 5 w 5"/>
                    <a:gd name="T15" fmla="*/ 0 h 15"/>
                    <a:gd name="T16" fmla="*/ 4 w 5"/>
                    <a:gd name="T17" fmla="*/ 0 h 15"/>
                    <a:gd name="T18" fmla="*/ 3 w 5"/>
                    <a:gd name="T1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3" y="2"/>
                      </a:moveTo>
                      <a:cubicBezTo>
                        <a:pt x="2" y="3"/>
                        <a:pt x="1" y="3"/>
                        <a:pt x="0" y="4"/>
                      </a:cubicBezTo>
                      <a:cubicBezTo>
                        <a:pt x="0" y="6"/>
                        <a:pt x="0" y="6"/>
                        <a:pt x="0" y="6"/>
                      </a:cubicBezTo>
                      <a:cubicBezTo>
                        <a:pt x="0" y="5"/>
                        <a:pt x="1" y="5"/>
                        <a:pt x="2" y="5"/>
                      </a:cubicBezTo>
                      <a:cubicBezTo>
                        <a:pt x="2" y="4"/>
                        <a:pt x="3" y="4"/>
                        <a:pt x="3" y="4"/>
                      </a:cubicBezTo>
                      <a:cubicBezTo>
                        <a:pt x="3" y="15"/>
                        <a:pt x="3" y="15"/>
                        <a:pt x="3" y="15"/>
                      </a:cubicBezTo>
                      <a:cubicBezTo>
                        <a:pt x="5" y="15"/>
                        <a:pt x="5" y="15"/>
                        <a:pt x="5" y="15"/>
                      </a:cubicBezTo>
                      <a:cubicBezTo>
                        <a:pt x="5" y="0"/>
                        <a:pt x="5" y="0"/>
                        <a:pt x="5" y="0"/>
                      </a:cubicBezTo>
                      <a:cubicBezTo>
                        <a:pt x="4" y="0"/>
                        <a:pt x="4" y="0"/>
                        <a:pt x="4" y="0"/>
                      </a:cubicBezTo>
                      <a:cubicBezTo>
                        <a:pt x="4" y="1"/>
                        <a:pt x="3" y="2"/>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6" name="Freeform 264"/>
                <p:cNvSpPr>
                  <a:spLocks noEditPoints="1"/>
                </p:cNvSpPr>
                <p:nvPr/>
              </p:nvSpPr>
              <p:spPr bwMode="auto">
                <a:xfrm>
                  <a:off x="19003331" y="3378939"/>
                  <a:ext cx="41540" cy="61805"/>
                </a:xfrm>
                <a:custGeom>
                  <a:avLst/>
                  <a:gdLst>
                    <a:gd name="T0" fmla="*/ 8 w 10"/>
                    <a:gd name="T1" fmla="*/ 2 h 15"/>
                    <a:gd name="T2" fmla="*/ 7 w 10"/>
                    <a:gd name="T3" fmla="*/ 1 h 15"/>
                    <a:gd name="T4" fmla="*/ 5 w 10"/>
                    <a:gd name="T5" fmla="*/ 0 h 15"/>
                    <a:gd name="T6" fmla="*/ 2 w 10"/>
                    <a:gd name="T7" fmla="*/ 1 h 15"/>
                    <a:gd name="T8" fmla="*/ 1 w 10"/>
                    <a:gd name="T9" fmla="*/ 4 h 15"/>
                    <a:gd name="T10" fmla="*/ 0 w 10"/>
                    <a:gd name="T11" fmla="*/ 8 h 15"/>
                    <a:gd name="T12" fmla="*/ 2 w 10"/>
                    <a:gd name="T13" fmla="*/ 13 h 15"/>
                    <a:gd name="T14" fmla="*/ 5 w 10"/>
                    <a:gd name="T15" fmla="*/ 15 h 15"/>
                    <a:gd name="T16" fmla="*/ 8 w 10"/>
                    <a:gd name="T17" fmla="*/ 14 h 15"/>
                    <a:gd name="T18" fmla="*/ 9 w 10"/>
                    <a:gd name="T19" fmla="*/ 12 h 15"/>
                    <a:gd name="T20" fmla="*/ 10 w 10"/>
                    <a:gd name="T21" fmla="*/ 8 h 15"/>
                    <a:gd name="T22" fmla="*/ 9 w 10"/>
                    <a:gd name="T23" fmla="*/ 4 h 15"/>
                    <a:gd name="T24" fmla="*/ 8 w 10"/>
                    <a:gd name="T25" fmla="*/ 2 h 15"/>
                    <a:gd name="T26" fmla="*/ 7 w 10"/>
                    <a:gd name="T27" fmla="*/ 12 h 15"/>
                    <a:gd name="T28" fmla="*/ 5 w 10"/>
                    <a:gd name="T29" fmla="*/ 14 h 15"/>
                    <a:gd name="T30" fmla="*/ 3 w 10"/>
                    <a:gd name="T31" fmla="*/ 12 h 15"/>
                    <a:gd name="T32" fmla="*/ 2 w 10"/>
                    <a:gd name="T33" fmla="*/ 8 h 15"/>
                    <a:gd name="T34" fmla="*/ 3 w 10"/>
                    <a:gd name="T35" fmla="*/ 3 h 15"/>
                    <a:gd name="T36" fmla="*/ 5 w 10"/>
                    <a:gd name="T37" fmla="*/ 2 h 15"/>
                    <a:gd name="T38" fmla="*/ 7 w 10"/>
                    <a:gd name="T39" fmla="*/ 3 h 15"/>
                    <a:gd name="T40" fmla="*/ 8 w 10"/>
                    <a:gd name="T41" fmla="*/ 8 h 15"/>
                    <a:gd name="T42" fmla="*/ 7 w 10"/>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5">
                      <a:moveTo>
                        <a:pt x="8" y="2"/>
                      </a:moveTo>
                      <a:cubicBezTo>
                        <a:pt x="8" y="2"/>
                        <a:pt x="8" y="1"/>
                        <a:pt x="7" y="1"/>
                      </a:cubicBezTo>
                      <a:cubicBezTo>
                        <a:pt x="6" y="0"/>
                        <a:pt x="6" y="0"/>
                        <a:pt x="5" y="0"/>
                      </a:cubicBezTo>
                      <a:cubicBezTo>
                        <a:pt x="4" y="0"/>
                        <a:pt x="3" y="1"/>
                        <a:pt x="2" y="1"/>
                      </a:cubicBezTo>
                      <a:cubicBezTo>
                        <a:pt x="2" y="2"/>
                        <a:pt x="1" y="3"/>
                        <a:pt x="1" y="4"/>
                      </a:cubicBezTo>
                      <a:cubicBezTo>
                        <a:pt x="0" y="5"/>
                        <a:pt x="0" y="6"/>
                        <a:pt x="0" y="8"/>
                      </a:cubicBezTo>
                      <a:cubicBezTo>
                        <a:pt x="0" y="10"/>
                        <a:pt x="1" y="12"/>
                        <a:pt x="2" y="13"/>
                      </a:cubicBezTo>
                      <a:cubicBezTo>
                        <a:pt x="3" y="14"/>
                        <a:pt x="4" y="15"/>
                        <a:pt x="5" y="15"/>
                      </a:cubicBezTo>
                      <a:cubicBezTo>
                        <a:pt x="6" y="15"/>
                        <a:pt x="7" y="15"/>
                        <a:pt x="8" y="14"/>
                      </a:cubicBezTo>
                      <a:cubicBezTo>
                        <a:pt x="8" y="14"/>
                        <a:pt x="9" y="13"/>
                        <a:pt x="9" y="12"/>
                      </a:cubicBezTo>
                      <a:cubicBezTo>
                        <a:pt x="9" y="11"/>
                        <a:pt x="10" y="9"/>
                        <a:pt x="10" y="8"/>
                      </a:cubicBezTo>
                      <a:cubicBezTo>
                        <a:pt x="10" y="6"/>
                        <a:pt x="10" y="5"/>
                        <a:pt x="9" y="4"/>
                      </a:cubicBezTo>
                      <a:cubicBezTo>
                        <a:pt x="9" y="3"/>
                        <a:pt x="9" y="3"/>
                        <a:pt x="8" y="2"/>
                      </a:cubicBezTo>
                      <a:close/>
                      <a:moveTo>
                        <a:pt x="7" y="12"/>
                      </a:moveTo>
                      <a:cubicBezTo>
                        <a:pt x="6" y="13"/>
                        <a:pt x="6" y="14"/>
                        <a:pt x="5" y="14"/>
                      </a:cubicBezTo>
                      <a:cubicBezTo>
                        <a:pt x="4" y="14"/>
                        <a:pt x="3" y="13"/>
                        <a:pt x="3" y="12"/>
                      </a:cubicBezTo>
                      <a:cubicBezTo>
                        <a:pt x="2" y="12"/>
                        <a:pt x="2" y="10"/>
                        <a:pt x="2" y="8"/>
                      </a:cubicBezTo>
                      <a:cubicBezTo>
                        <a:pt x="2" y="5"/>
                        <a:pt x="2" y="4"/>
                        <a:pt x="3" y="3"/>
                      </a:cubicBezTo>
                      <a:cubicBezTo>
                        <a:pt x="4" y="2"/>
                        <a:pt x="4" y="2"/>
                        <a:pt x="5" y="2"/>
                      </a:cubicBezTo>
                      <a:cubicBezTo>
                        <a:pt x="6" y="2"/>
                        <a:pt x="6" y="2"/>
                        <a:pt x="7" y="3"/>
                      </a:cubicBezTo>
                      <a:cubicBezTo>
                        <a:pt x="8" y="4"/>
                        <a:pt x="8" y="5"/>
                        <a:pt x="8" y="8"/>
                      </a:cubicBezTo>
                      <a:cubicBezTo>
                        <a:pt x="8" y="10"/>
                        <a:pt x="8" y="12"/>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7" name="Freeform 265"/>
                <p:cNvSpPr>
                  <a:spLocks/>
                </p:cNvSpPr>
                <p:nvPr/>
              </p:nvSpPr>
              <p:spPr bwMode="auto">
                <a:xfrm>
                  <a:off x="19097558" y="3300923"/>
                  <a:ext cx="20264" cy="57752"/>
                </a:xfrm>
                <a:custGeom>
                  <a:avLst/>
                  <a:gdLst>
                    <a:gd name="T0" fmla="*/ 2 w 5"/>
                    <a:gd name="T1" fmla="*/ 2 h 14"/>
                    <a:gd name="T2" fmla="*/ 0 w 5"/>
                    <a:gd name="T3" fmla="*/ 4 h 14"/>
                    <a:gd name="T4" fmla="*/ 0 w 5"/>
                    <a:gd name="T5" fmla="*/ 5 h 14"/>
                    <a:gd name="T6" fmla="*/ 1 w 5"/>
                    <a:gd name="T7" fmla="*/ 4 h 14"/>
                    <a:gd name="T8" fmla="*/ 3 w 5"/>
                    <a:gd name="T9" fmla="*/ 3 h 14"/>
                    <a:gd name="T10" fmla="*/ 3 w 5"/>
                    <a:gd name="T11" fmla="*/ 14 h 14"/>
                    <a:gd name="T12" fmla="*/ 5 w 5"/>
                    <a:gd name="T13" fmla="*/ 14 h 14"/>
                    <a:gd name="T14" fmla="*/ 5 w 5"/>
                    <a:gd name="T15" fmla="*/ 0 h 14"/>
                    <a:gd name="T16" fmla="*/ 4 w 5"/>
                    <a:gd name="T17" fmla="*/ 0 h 14"/>
                    <a:gd name="T18" fmla="*/ 2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2" y="2"/>
                      </a:moveTo>
                      <a:cubicBezTo>
                        <a:pt x="1" y="3"/>
                        <a:pt x="1" y="3"/>
                        <a:pt x="0" y="4"/>
                      </a:cubicBezTo>
                      <a:cubicBezTo>
                        <a:pt x="0" y="5"/>
                        <a:pt x="0" y="5"/>
                        <a:pt x="0" y="5"/>
                      </a:cubicBezTo>
                      <a:cubicBezTo>
                        <a:pt x="0" y="5"/>
                        <a:pt x="1" y="5"/>
                        <a:pt x="1" y="4"/>
                      </a:cubicBezTo>
                      <a:cubicBezTo>
                        <a:pt x="2" y="4"/>
                        <a:pt x="3" y="4"/>
                        <a:pt x="3" y="3"/>
                      </a:cubicBezTo>
                      <a:cubicBezTo>
                        <a:pt x="3" y="14"/>
                        <a:pt x="3" y="14"/>
                        <a:pt x="3" y="14"/>
                      </a:cubicBezTo>
                      <a:cubicBezTo>
                        <a:pt x="5" y="14"/>
                        <a:pt x="5" y="14"/>
                        <a:pt x="5" y="14"/>
                      </a:cubicBezTo>
                      <a:cubicBezTo>
                        <a:pt x="5" y="0"/>
                        <a:pt x="5" y="0"/>
                        <a:pt x="5" y="0"/>
                      </a:cubicBezTo>
                      <a:cubicBezTo>
                        <a:pt x="4" y="0"/>
                        <a:pt x="4" y="0"/>
                        <a:pt x="4" y="0"/>
                      </a:cubicBezTo>
                      <a:cubicBezTo>
                        <a:pt x="3" y="1"/>
                        <a:pt x="3" y="1"/>
                        <a:pt x="2"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48" name="Freeform 266"/>
                <p:cNvSpPr>
                  <a:spLocks noEditPoints="1"/>
                </p:cNvSpPr>
                <p:nvPr/>
              </p:nvSpPr>
              <p:spPr bwMode="auto">
                <a:xfrm>
                  <a:off x="19126940" y="3300923"/>
                  <a:ext cx="36475" cy="61805"/>
                </a:xfrm>
                <a:custGeom>
                  <a:avLst/>
                  <a:gdLst>
                    <a:gd name="T0" fmla="*/ 8 w 9"/>
                    <a:gd name="T1" fmla="*/ 2 h 15"/>
                    <a:gd name="T2" fmla="*/ 7 w 9"/>
                    <a:gd name="T3" fmla="*/ 0 h 15"/>
                    <a:gd name="T4" fmla="*/ 5 w 9"/>
                    <a:gd name="T5" fmla="*/ 0 h 15"/>
                    <a:gd name="T6" fmla="*/ 2 w 9"/>
                    <a:gd name="T7" fmla="*/ 1 h 15"/>
                    <a:gd name="T8" fmla="*/ 0 w 9"/>
                    <a:gd name="T9" fmla="*/ 3 h 15"/>
                    <a:gd name="T10" fmla="*/ 0 w 9"/>
                    <a:gd name="T11" fmla="*/ 7 h 15"/>
                    <a:gd name="T12" fmla="*/ 1 w 9"/>
                    <a:gd name="T13" fmla="*/ 13 h 15"/>
                    <a:gd name="T14" fmla="*/ 5 w 9"/>
                    <a:gd name="T15" fmla="*/ 15 h 15"/>
                    <a:gd name="T16" fmla="*/ 7 w 9"/>
                    <a:gd name="T17" fmla="*/ 14 h 15"/>
                    <a:gd name="T18" fmla="*/ 9 w 9"/>
                    <a:gd name="T19" fmla="*/ 11 h 15"/>
                    <a:gd name="T20" fmla="*/ 9 w 9"/>
                    <a:gd name="T21" fmla="*/ 7 h 15"/>
                    <a:gd name="T22" fmla="*/ 9 w 9"/>
                    <a:gd name="T23" fmla="*/ 4 h 15"/>
                    <a:gd name="T24" fmla="*/ 8 w 9"/>
                    <a:gd name="T25" fmla="*/ 2 h 15"/>
                    <a:gd name="T26" fmla="*/ 7 w 9"/>
                    <a:gd name="T27" fmla="*/ 12 h 15"/>
                    <a:gd name="T28" fmla="*/ 5 w 9"/>
                    <a:gd name="T29" fmla="*/ 13 h 15"/>
                    <a:gd name="T30" fmla="*/ 3 w 9"/>
                    <a:gd name="T31" fmla="*/ 12 h 15"/>
                    <a:gd name="T32" fmla="*/ 2 w 9"/>
                    <a:gd name="T33" fmla="*/ 7 h 15"/>
                    <a:gd name="T34" fmla="*/ 3 w 9"/>
                    <a:gd name="T35" fmla="*/ 2 h 15"/>
                    <a:gd name="T36" fmla="*/ 5 w 9"/>
                    <a:gd name="T37" fmla="*/ 1 h 15"/>
                    <a:gd name="T38" fmla="*/ 7 w 9"/>
                    <a:gd name="T39" fmla="*/ 3 h 15"/>
                    <a:gd name="T40" fmla="*/ 7 w 9"/>
                    <a:gd name="T41" fmla="*/ 7 h 15"/>
                    <a:gd name="T42" fmla="*/ 7 w 9"/>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15">
                      <a:moveTo>
                        <a:pt x="8" y="2"/>
                      </a:moveTo>
                      <a:cubicBezTo>
                        <a:pt x="8" y="1"/>
                        <a:pt x="7" y="1"/>
                        <a:pt x="7" y="0"/>
                      </a:cubicBezTo>
                      <a:cubicBezTo>
                        <a:pt x="6" y="0"/>
                        <a:pt x="5" y="0"/>
                        <a:pt x="5" y="0"/>
                      </a:cubicBezTo>
                      <a:cubicBezTo>
                        <a:pt x="4" y="0"/>
                        <a:pt x="3" y="0"/>
                        <a:pt x="2" y="1"/>
                      </a:cubicBezTo>
                      <a:cubicBezTo>
                        <a:pt x="1" y="1"/>
                        <a:pt x="1" y="2"/>
                        <a:pt x="0" y="3"/>
                      </a:cubicBezTo>
                      <a:cubicBezTo>
                        <a:pt x="0" y="4"/>
                        <a:pt x="0" y="6"/>
                        <a:pt x="0" y="7"/>
                      </a:cubicBezTo>
                      <a:cubicBezTo>
                        <a:pt x="0" y="10"/>
                        <a:pt x="0" y="12"/>
                        <a:pt x="1" y="13"/>
                      </a:cubicBezTo>
                      <a:cubicBezTo>
                        <a:pt x="2" y="14"/>
                        <a:pt x="3" y="15"/>
                        <a:pt x="5" y="15"/>
                      </a:cubicBezTo>
                      <a:cubicBezTo>
                        <a:pt x="6" y="15"/>
                        <a:pt x="7" y="14"/>
                        <a:pt x="7" y="14"/>
                      </a:cubicBezTo>
                      <a:cubicBezTo>
                        <a:pt x="8" y="13"/>
                        <a:pt x="8" y="12"/>
                        <a:pt x="9" y="11"/>
                      </a:cubicBezTo>
                      <a:cubicBezTo>
                        <a:pt x="9" y="10"/>
                        <a:pt x="9" y="9"/>
                        <a:pt x="9" y="7"/>
                      </a:cubicBezTo>
                      <a:cubicBezTo>
                        <a:pt x="9" y="6"/>
                        <a:pt x="9" y="5"/>
                        <a:pt x="9" y="4"/>
                      </a:cubicBezTo>
                      <a:cubicBezTo>
                        <a:pt x="9" y="3"/>
                        <a:pt x="8" y="2"/>
                        <a:pt x="8" y="2"/>
                      </a:cubicBezTo>
                      <a:close/>
                      <a:moveTo>
                        <a:pt x="7" y="12"/>
                      </a:moveTo>
                      <a:cubicBezTo>
                        <a:pt x="6" y="13"/>
                        <a:pt x="5" y="13"/>
                        <a:pt x="5" y="13"/>
                      </a:cubicBezTo>
                      <a:cubicBezTo>
                        <a:pt x="4" y="13"/>
                        <a:pt x="3" y="13"/>
                        <a:pt x="3" y="12"/>
                      </a:cubicBezTo>
                      <a:cubicBezTo>
                        <a:pt x="2" y="11"/>
                        <a:pt x="2" y="10"/>
                        <a:pt x="2" y="7"/>
                      </a:cubicBezTo>
                      <a:cubicBezTo>
                        <a:pt x="2" y="5"/>
                        <a:pt x="2" y="3"/>
                        <a:pt x="3" y="2"/>
                      </a:cubicBezTo>
                      <a:cubicBezTo>
                        <a:pt x="3" y="2"/>
                        <a:pt x="4" y="1"/>
                        <a:pt x="5" y="1"/>
                      </a:cubicBezTo>
                      <a:cubicBezTo>
                        <a:pt x="5" y="1"/>
                        <a:pt x="6" y="2"/>
                        <a:pt x="7" y="3"/>
                      </a:cubicBezTo>
                      <a:cubicBezTo>
                        <a:pt x="7" y="3"/>
                        <a:pt x="7" y="5"/>
                        <a:pt x="7" y="7"/>
                      </a:cubicBezTo>
                      <a:cubicBezTo>
                        <a:pt x="7" y="10"/>
                        <a:pt x="7" y="11"/>
                        <a:pt x="7"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sp>
              <p:nvSpPr>
                <p:cNvPr id="281" name="Freeform 267"/>
                <p:cNvSpPr>
                  <a:spLocks/>
                </p:cNvSpPr>
                <p:nvPr/>
              </p:nvSpPr>
              <p:spPr bwMode="auto">
                <a:xfrm>
                  <a:off x="19167468" y="3300923"/>
                  <a:ext cx="20264" cy="57752"/>
                </a:xfrm>
                <a:custGeom>
                  <a:avLst/>
                  <a:gdLst>
                    <a:gd name="T0" fmla="*/ 3 w 5"/>
                    <a:gd name="T1" fmla="*/ 2 h 14"/>
                    <a:gd name="T2" fmla="*/ 0 w 5"/>
                    <a:gd name="T3" fmla="*/ 4 h 14"/>
                    <a:gd name="T4" fmla="*/ 0 w 5"/>
                    <a:gd name="T5" fmla="*/ 5 h 14"/>
                    <a:gd name="T6" fmla="*/ 2 w 5"/>
                    <a:gd name="T7" fmla="*/ 4 h 14"/>
                    <a:gd name="T8" fmla="*/ 4 w 5"/>
                    <a:gd name="T9" fmla="*/ 3 h 14"/>
                    <a:gd name="T10" fmla="*/ 4 w 5"/>
                    <a:gd name="T11" fmla="*/ 14 h 14"/>
                    <a:gd name="T12" fmla="*/ 5 w 5"/>
                    <a:gd name="T13" fmla="*/ 14 h 14"/>
                    <a:gd name="T14" fmla="*/ 5 w 5"/>
                    <a:gd name="T15" fmla="*/ 0 h 14"/>
                    <a:gd name="T16" fmla="*/ 4 w 5"/>
                    <a:gd name="T17" fmla="*/ 0 h 14"/>
                    <a:gd name="T18" fmla="*/ 3 w 5"/>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4">
                      <a:moveTo>
                        <a:pt x="3" y="2"/>
                      </a:moveTo>
                      <a:cubicBezTo>
                        <a:pt x="2" y="3"/>
                        <a:pt x="1" y="3"/>
                        <a:pt x="0" y="4"/>
                      </a:cubicBezTo>
                      <a:cubicBezTo>
                        <a:pt x="0" y="5"/>
                        <a:pt x="0" y="5"/>
                        <a:pt x="0" y="5"/>
                      </a:cubicBezTo>
                      <a:cubicBezTo>
                        <a:pt x="1" y="5"/>
                        <a:pt x="1" y="5"/>
                        <a:pt x="2" y="4"/>
                      </a:cubicBezTo>
                      <a:cubicBezTo>
                        <a:pt x="3" y="4"/>
                        <a:pt x="3" y="4"/>
                        <a:pt x="4" y="3"/>
                      </a:cubicBezTo>
                      <a:cubicBezTo>
                        <a:pt x="4" y="14"/>
                        <a:pt x="4" y="14"/>
                        <a:pt x="4" y="14"/>
                      </a:cubicBezTo>
                      <a:cubicBezTo>
                        <a:pt x="5" y="14"/>
                        <a:pt x="5" y="14"/>
                        <a:pt x="5" y="14"/>
                      </a:cubicBezTo>
                      <a:cubicBezTo>
                        <a:pt x="5" y="0"/>
                        <a:pt x="5" y="0"/>
                        <a:pt x="5" y="0"/>
                      </a:cubicBezTo>
                      <a:cubicBezTo>
                        <a:pt x="4" y="0"/>
                        <a:pt x="4" y="0"/>
                        <a:pt x="4" y="0"/>
                      </a:cubicBezTo>
                      <a:cubicBezTo>
                        <a:pt x="4" y="1"/>
                        <a:pt x="3" y="1"/>
                        <a:pt x="3"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700">
                    <a:solidFill>
                      <a:srgbClr val="000000"/>
                    </a:solidFill>
                  </a:endParaRPr>
                </a:p>
              </p:txBody>
            </p:sp>
          </p:grpSp>
          <p:cxnSp>
            <p:nvCxnSpPr>
              <p:cNvPr id="113" name="直接连接符 112"/>
              <p:cNvCxnSpPr/>
              <p:nvPr/>
            </p:nvCxnSpPr>
            <p:spPr>
              <a:xfrm flipV="1">
                <a:off x="4774086" y="3844057"/>
                <a:ext cx="693137" cy="706266"/>
              </a:xfrm>
              <a:prstGeom prst="line">
                <a:avLst/>
              </a:prstGeom>
              <a:ln>
                <a:solidFill>
                  <a:schemeClr val="bg1">
                    <a:alpha val="33000"/>
                  </a:schemeClr>
                </a:solidFill>
              </a:ln>
              <a:effectLst>
                <a:outerShdw blurRad="774700" sx="102000" sy="102000" algn="c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flipV="1">
                <a:off x="4726278" y="2151968"/>
                <a:ext cx="831642" cy="831642"/>
              </a:xfrm>
              <a:prstGeom prst="line">
                <a:avLst/>
              </a:prstGeom>
              <a:ln>
                <a:solidFill>
                  <a:schemeClr val="bg1">
                    <a:alpha val="33000"/>
                  </a:schemeClr>
                </a:solidFill>
              </a:ln>
              <a:effectLst>
                <a:outerShdw blurRad="774700" sx="102000" sy="102000" algn="c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6355454" y="2207879"/>
                <a:ext cx="763381" cy="756170"/>
              </a:xfrm>
              <a:prstGeom prst="line">
                <a:avLst/>
              </a:prstGeom>
              <a:ln>
                <a:solidFill>
                  <a:schemeClr val="bg1">
                    <a:alpha val="33000"/>
                  </a:schemeClr>
                </a:solidFill>
              </a:ln>
              <a:effectLst>
                <a:outerShdw blurRad="774700" sx="102000" sy="102000" algn="c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H="1" flipV="1">
                <a:off x="6251212" y="3686139"/>
                <a:ext cx="834701" cy="834701"/>
              </a:xfrm>
              <a:prstGeom prst="line">
                <a:avLst/>
              </a:prstGeom>
              <a:ln>
                <a:solidFill>
                  <a:schemeClr val="bg1">
                    <a:alpha val="33000"/>
                  </a:schemeClr>
                </a:solidFill>
              </a:ln>
              <a:effectLst>
                <a:outerShdw blurRad="774700" sx="102000" sy="102000" algn="ctr" rotWithShape="0">
                  <a:prstClr val="black">
                    <a:alpha val="41000"/>
                  </a:prstClr>
                </a:outerShdw>
              </a:effectLst>
            </p:spPr>
            <p:style>
              <a:lnRef idx="1">
                <a:schemeClr val="accent1"/>
              </a:lnRef>
              <a:fillRef idx="0">
                <a:schemeClr val="accent1"/>
              </a:fillRef>
              <a:effectRef idx="0">
                <a:schemeClr val="accent1"/>
              </a:effectRef>
              <a:fontRef idx="minor">
                <a:schemeClr val="tx1"/>
              </a:fontRef>
            </p:style>
          </p:cxnSp>
          <p:sp>
            <p:nvSpPr>
              <p:cNvPr id="117" name="矩形 90"/>
              <p:cNvSpPr/>
              <p:nvPr/>
            </p:nvSpPr>
            <p:spPr>
              <a:xfrm>
                <a:off x="4161378" y="3668992"/>
                <a:ext cx="1230106" cy="442680"/>
              </a:xfrm>
              <a:prstGeom prst="rect">
                <a:avLst/>
              </a:prstGeom>
            </p:spPr>
            <p:txBody>
              <a:bodyPr wrap="square" anchor="ctr">
                <a:spAutoFit/>
              </a:bodyPr>
              <a:lstStyle/>
              <a:p>
                <a:pPr defTabSz="527240" fontAlgn="base">
                  <a:lnSpc>
                    <a:spcPct val="110000"/>
                  </a:lnSpc>
                  <a:spcBef>
                    <a:spcPct val="0"/>
                  </a:spcBef>
                  <a:spcAft>
                    <a:spcPct val="0"/>
                  </a:spcAft>
                  <a:buClr>
                    <a:srgbClr val="CC9900"/>
                  </a:buClr>
                  <a:defRPr/>
                </a:pPr>
                <a:r>
                  <a:rPr lang="en-US" altLang="zh-CN" sz="800" b="1" dirty="0">
                    <a:solidFill>
                      <a:srgbClr val="FFC000"/>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S</a:t>
                </a:r>
                <a:r>
                  <a:rPr lang="en-US" altLang="zh-CN" sz="8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ensors</a:t>
                </a:r>
              </a:p>
            </p:txBody>
          </p:sp>
          <p:sp>
            <p:nvSpPr>
              <p:cNvPr id="118" name="矩形 90"/>
              <p:cNvSpPr/>
              <p:nvPr/>
            </p:nvSpPr>
            <p:spPr>
              <a:xfrm>
                <a:off x="4951336" y="4523609"/>
                <a:ext cx="1924987" cy="705893"/>
              </a:xfrm>
              <a:prstGeom prst="rect">
                <a:avLst/>
              </a:prstGeom>
            </p:spPr>
            <p:txBody>
              <a:bodyPr wrap="square" anchor="ctr">
                <a:spAutoFit/>
              </a:bodyPr>
              <a:lstStyle/>
              <a:p>
                <a:pPr algn="ctr" defTabSz="527240" fontAlgn="base">
                  <a:lnSpc>
                    <a:spcPct val="110000"/>
                  </a:lnSpc>
                  <a:spcBef>
                    <a:spcPct val="0"/>
                  </a:spcBef>
                  <a:spcAft>
                    <a:spcPct val="0"/>
                  </a:spcAft>
                  <a:buClr>
                    <a:srgbClr val="CC9900"/>
                  </a:buClr>
                  <a:defRPr/>
                </a:pPr>
                <a:r>
                  <a:rPr lang="en-US" altLang="zh-CN" sz="800" b="1" dirty="0">
                    <a:solidFill>
                      <a:srgbClr val="FFC000"/>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M</a:t>
                </a:r>
                <a:r>
                  <a:rPr lang="en-US" altLang="zh-CN" sz="8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an-machine </a:t>
                </a:r>
              </a:p>
              <a:p>
                <a:pPr algn="ctr" defTabSz="527240" fontAlgn="base">
                  <a:lnSpc>
                    <a:spcPct val="110000"/>
                  </a:lnSpc>
                  <a:spcBef>
                    <a:spcPct val="0"/>
                  </a:spcBef>
                  <a:spcAft>
                    <a:spcPct val="0"/>
                  </a:spcAft>
                  <a:buClr>
                    <a:srgbClr val="CC9900"/>
                  </a:buClr>
                  <a:defRPr/>
                </a:pPr>
                <a:r>
                  <a:rPr lang="en-US" altLang="zh-CN" sz="8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Interfaces</a:t>
                </a:r>
              </a:p>
            </p:txBody>
          </p:sp>
          <p:sp>
            <p:nvSpPr>
              <p:cNvPr id="119" name="矩形 90"/>
              <p:cNvSpPr/>
              <p:nvPr/>
            </p:nvSpPr>
            <p:spPr>
              <a:xfrm>
                <a:off x="6448735" y="3662236"/>
                <a:ext cx="1911914" cy="538394"/>
              </a:xfrm>
              <a:prstGeom prst="rect">
                <a:avLst/>
              </a:prstGeom>
            </p:spPr>
            <p:txBody>
              <a:bodyPr wrap="square" anchor="ctr">
                <a:spAutoFit/>
              </a:bodyPr>
              <a:lstStyle/>
              <a:p>
                <a:pPr algn="ctr" defTabSz="527240" fontAlgn="base">
                  <a:spcBef>
                    <a:spcPct val="0"/>
                  </a:spcBef>
                  <a:spcAft>
                    <a:spcPct val="0"/>
                  </a:spcAft>
                  <a:buClr>
                    <a:srgbClr val="CC9900"/>
                  </a:buClr>
                  <a:defRPr/>
                </a:pPr>
                <a:r>
                  <a:rPr lang="en-US" altLang="zh-CN" sz="1200" b="1" dirty="0">
                    <a:solidFill>
                      <a:srgbClr val="FFC000"/>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B</a:t>
                </a:r>
                <a:r>
                  <a:rPr lang="en-US" altLang="zh-CN" sz="7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ig Data &amp; </a:t>
                </a:r>
                <a:r>
                  <a:rPr lang="en-US" altLang="zh-CN" sz="1200" b="1" dirty="0">
                    <a:solidFill>
                      <a:srgbClr val="FFC000"/>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A</a:t>
                </a:r>
                <a:r>
                  <a:rPr lang="en-US" altLang="zh-CN" sz="7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I</a:t>
                </a:r>
              </a:p>
            </p:txBody>
          </p:sp>
          <p:sp>
            <p:nvSpPr>
              <p:cNvPr id="120" name="矩形 90"/>
              <p:cNvSpPr/>
              <p:nvPr/>
            </p:nvSpPr>
            <p:spPr>
              <a:xfrm>
                <a:off x="5187409" y="2400412"/>
                <a:ext cx="1406565" cy="388840"/>
              </a:xfrm>
              <a:prstGeom prst="rect">
                <a:avLst/>
              </a:prstGeom>
            </p:spPr>
            <p:txBody>
              <a:bodyPr wrap="square" anchor="ctr">
                <a:spAutoFit/>
              </a:bodyPr>
              <a:lstStyle/>
              <a:p>
                <a:pPr algn="ctr" defTabSz="527240" fontAlgn="base">
                  <a:spcBef>
                    <a:spcPct val="0"/>
                  </a:spcBef>
                  <a:spcAft>
                    <a:spcPct val="0"/>
                  </a:spcAft>
                  <a:buClr>
                    <a:srgbClr val="CC9900"/>
                  </a:buClr>
                  <a:defRPr/>
                </a:pPr>
                <a:r>
                  <a:rPr lang="en-US" altLang="zh-CN" sz="700" b="1" dirty="0" smtClean="0">
                    <a:solidFill>
                      <a:srgbClr val="FFC000"/>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C</a:t>
                </a:r>
                <a:r>
                  <a:rPr lang="en-US" altLang="zh-CN" sz="700" b="1" dirty="0" smtClean="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rPr>
                  <a:t>loud</a:t>
                </a:r>
                <a:endParaRPr lang="en-US" altLang="zh-CN" sz="700" b="1" dirty="0">
                  <a:solidFill>
                    <a:srgbClr val="FFFFFF"/>
                  </a:solidFill>
                  <a:effectLst>
                    <a:outerShdw blurRad="152400" sx="102000" sy="102000" algn="ctr" rotWithShape="0">
                      <a:prstClr val="black">
                        <a:alpha val="31000"/>
                      </a:prstClr>
                    </a:outerShdw>
                  </a:effectLst>
                  <a:latin typeface="Akkurat Pro" panose="020B0504020101020102" pitchFamily="34" charset="0"/>
                  <a:ea typeface="微软雅黑" panose="020B0503020204020204" pitchFamily="34" charset="-122"/>
                  <a:cs typeface="Arial" panose="020B0604020202020204" pitchFamily="34" charset="0"/>
                </a:endParaRPr>
              </a:p>
            </p:txBody>
          </p:sp>
          <p:sp>
            <p:nvSpPr>
              <p:cNvPr id="121" name="文本框 120"/>
              <p:cNvSpPr txBox="1"/>
              <p:nvPr/>
            </p:nvSpPr>
            <p:spPr>
              <a:xfrm>
                <a:off x="5443667" y="2987432"/>
                <a:ext cx="1021174" cy="717858"/>
              </a:xfrm>
              <a:prstGeom prst="rect">
                <a:avLst/>
              </a:prstGeom>
              <a:noFill/>
            </p:spPr>
            <p:txBody>
              <a:bodyPr wrap="square" rtlCol="0">
                <a:spAutoFit/>
              </a:bodyPr>
              <a:lstStyle/>
              <a:p>
                <a:pPr algn="ctr"/>
                <a:r>
                  <a:rPr lang="en-US" altLang="zh-CN" dirty="0" smtClean="0">
                    <a:solidFill>
                      <a:schemeClr val="bg1"/>
                    </a:solidFill>
                  </a:rPr>
                  <a:t>5G</a:t>
                </a:r>
                <a:endParaRPr lang="zh-CN" altLang="en-US" dirty="0">
                  <a:solidFill>
                    <a:schemeClr val="bg1"/>
                  </a:solidFill>
                </a:endParaRPr>
              </a:p>
            </p:txBody>
          </p:sp>
        </p:grpSp>
      </p:grpSp>
      <p:sp>
        <p:nvSpPr>
          <p:cNvPr id="314" name="矩形 313"/>
          <p:cNvSpPr/>
          <p:nvPr/>
        </p:nvSpPr>
        <p:spPr>
          <a:xfrm>
            <a:off x="884719" y="1963283"/>
            <a:ext cx="7237798" cy="680798"/>
          </a:xfrm>
          <a:prstGeom prst="rect">
            <a:avLst/>
          </a:prstGeom>
        </p:spPr>
        <p:txBody>
          <a:bodyPr wrap="square" lIns="68562" tIns="34281" rIns="68562" bIns="34281">
            <a:spAutoFit/>
          </a:bodyPr>
          <a:lstStyle/>
          <a:p>
            <a:pPr algn="ctr">
              <a:spcAft>
                <a:spcPts val="450"/>
              </a:spcAft>
            </a:pPr>
            <a:r>
              <a:rPr kumimoji="1" lang="en-US" altLang="zh-CN" b="1" dirty="0" smtClean="0">
                <a:solidFill>
                  <a:srgbClr val="FFC000"/>
                </a:solidFill>
                <a:cs typeface="Arial" pitchFamily="34" charset="0"/>
              </a:rPr>
              <a:t>Smart Networking, it’s Time for CHANGE</a:t>
            </a:r>
            <a:endParaRPr kumimoji="1" lang="en-US" altLang="zh-CN" b="1" dirty="0">
              <a:solidFill>
                <a:srgbClr val="FFC000"/>
              </a:solidFill>
              <a:cs typeface="Arial" pitchFamily="34" charset="0"/>
            </a:endParaRPr>
          </a:p>
          <a:p>
            <a:pPr algn="ctr">
              <a:spcAft>
                <a:spcPts val="450"/>
              </a:spcAft>
            </a:pPr>
            <a:r>
              <a:rPr kumimoji="1" lang="en-US" altLang="zh-CN" b="1" dirty="0" smtClean="0">
                <a:solidFill>
                  <a:srgbClr val="FFC000"/>
                </a:solidFill>
                <a:cs typeface="Arial" pitchFamily="34" charset="0"/>
              </a:rPr>
              <a:t>.</a:t>
            </a:r>
            <a:endParaRPr kumimoji="1" lang="en-US" altLang="zh-CN" b="1" dirty="0">
              <a:solidFill>
                <a:srgbClr val="FFC000"/>
              </a:solidFill>
              <a:cs typeface="Arial" pitchFamily="34" charset="0"/>
            </a:endParaRPr>
          </a:p>
        </p:txBody>
      </p:sp>
      <p:sp>
        <p:nvSpPr>
          <p:cNvPr id="7" name="标题 6"/>
          <p:cNvSpPr>
            <a:spLocks noGrp="1"/>
          </p:cNvSpPr>
          <p:nvPr>
            <p:ph type="title"/>
          </p:nvPr>
        </p:nvSpPr>
        <p:spPr/>
        <p:txBody>
          <a:bodyPr>
            <a:normAutofit fontScale="90000"/>
          </a:bodyPr>
          <a:lstStyle/>
          <a:p>
            <a:r>
              <a:rPr lang="en-US" altLang="zh-CN" sz="2700" dirty="0">
                <a:solidFill>
                  <a:prstClr val="white"/>
                </a:solidFill>
                <a:effectLst>
                  <a:outerShdw blurRad="38100" dist="38100" dir="2700000" algn="tl">
                    <a:srgbClr val="000000">
                      <a:alpha val="43137"/>
                    </a:srgbClr>
                  </a:outerShdw>
                </a:effectLst>
                <a:latin typeface="+mj-lt"/>
              </a:rPr>
              <a:t>In Summary, </a:t>
            </a:r>
            <a:r>
              <a:rPr lang="en-US" altLang="zh-CN" sz="3300" dirty="0" smtClean="0">
                <a:solidFill>
                  <a:srgbClr val="00B0F0"/>
                </a:solidFill>
                <a:effectLst>
                  <a:outerShdw blurRad="38100" dist="38100" dir="2700000" algn="tl">
                    <a:srgbClr val="000000">
                      <a:alpha val="43137"/>
                    </a:srgbClr>
                  </a:outerShdw>
                </a:effectLst>
                <a:latin typeface="Impact" panose="020B0806030902050204" pitchFamily="34" charset="0"/>
              </a:rPr>
              <a:t>5G </a:t>
            </a:r>
            <a:r>
              <a:rPr lang="en-US" altLang="zh-CN" sz="2700" dirty="0">
                <a:solidFill>
                  <a:prstClr val="white"/>
                </a:solidFill>
                <a:effectLst>
                  <a:outerShdw blurRad="38100" dist="38100" dir="2700000" algn="tl">
                    <a:srgbClr val="000000">
                      <a:alpha val="43137"/>
                    </a:srgbClr>
                  </a:outerShdw>
                </a:effectLst>
                <a:latin typeface="+mj-lt"/>
              </a:rPr>
              <a:t>Brings the Smart Networking </a:t>
            </a:r>
            <a:r>
              <a:rPr lang="en-US" altLang="zh-CN" sz="3300" dirty="0">
                <a:solidFill>
                  <a:srgbClr val="00B0F0"/>
                </a:solidFill>
                <a:effectLst>
                  <a:outerShdw blurRad="38100" dist="38100" dir="2700000" algn="tl">
                    <a:srgbClr val="000000">
                      <a:alpha val="43137"/>
                    </a:srgbClr>
                  </a:outerShdw>
                </a:effectLst>
                <a:latin typeface="Impact" panose="020B0806030902050204" pitchFamily="34" charset="0"/>
              </a:rPr>
              <a:t>Closer</a:t>
            </a:r>
            <a:endParaRPr lang="en-GB" sz="3300" dirty="0"/>
          </a:p>
        </p:txBody>
      </p:sp>
    </p:spTree>
    <p:extLst>
      <p:ext uri="{BB962C8B-B14F-4D97-AF65-F5344CB8AC3E}">
        <p14:creationId xmlns:p14="http://schemas.microsoft.com/office/powerpoint/2010/main" xmlns="" val="131263656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sz="2100" dirty="0">
                <a:latin typeface="Akkurat Pro"/>
                <a:ea typeface="微软雅黑" panose="020B0503020204020204" pitchFamily="34" charset="-122"/>
                <a:sym typeface="Calibri" panose="020F0502020204030204" pitchFamily="34" charset="0"/>
              </a:rPr>
              <a:t>European 5G </a:t>
            </a:r>
            <a:r>
              <a:rPr lang="en-US" altLang="zh-CN" sz="2100" dirty="0" smtClean="0">
                <a:latin typeface="Akkurat Pro"/>
                <a:ea typeface="微软雅黑" panose="020B0503020204020204" pitchFamily="34" charset="-122"/>
                <a:sym typeface="Calibri" panose="020F0502020204030204" pitchFamily="34" charset="0"/>
              </a:rPr>
              <a:t>Spectrum Overview: </a:t>
            </a:r>
            <a:r>
              <a:rPr lang="en-US" altLang="zh-CN" sz="2100" dirty="0">
                <a:latin typeface="Akkurat Pro"/>
                <a:ea typeface="微软雅黑" panose="020B0503020204020204" pitchFamily="34" charset="-122"/>
                <a:sym typeface="Calibri" panose="020F0502020204030204" pitchFamily="34" charset="0"/>
              </a:rPr>
              <a:t>C-Band &amp; 700MHz &amp; mmWave</a:t>
            </a:r>
            <a:endParaRPr lang="zh-CN" altLang="en-US" sz="2100" dirty="0">
              <a:latin typeface="Akkurat Pro"/>
              <a:ea typeface="微软雅黑" panose="020B0503020204020204" pitchFamily="34" charset="-122"/>
              <a:sym typeface="Calibri" panose="020F0502020204030204" pitchFamily="34" charset="0"/>
            </a:endParaRPr>
          </a:p>
        </p:txBody>
      </p:sp>
      <p:cxnSp>
        <p:nvCxnSpPr>
          <p:cNvPr id="3" name="直接连接符 11"/>
          <p:cNvCxnSpPr/>
          <p:nvPr/>
        </p:nvCxnSpPr>
        <p:spPr>
          <a:xfrm>
            <a:off x="3514793" y="1005292"/>
            <a:ext cx="0" cy="5485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文本框 15"/>
          <p:cNvSpPr txBox="1"/>
          <p:nvPr/>
        </p:nvSpPr>
        <p:spPr>
          <a:xfrm>
            <a:off x="3132162" y="720214"/>
            <a:ext cx="786975" cy="269282"/>
          </a:xfrm>
          <a:prstGeom prst="rect">
            <a:avLst/>
          </a:prstGeom>
          <a:noFill/>
        </p:spPr>
        <p:txBody>
          <a:bodyPr wrap="square" lIns="68553" tIns="34276" rIns="68553" bIns="34276" rtlCol="0">
            <a:spAutoFit/>
          </a:bodyPr>
          <a:lstStyle/>
          <a:p>
            <a:pPr algn="ctr" defTabSz="914088">
              <a:buClr>
                <a:srgbClr val="CC9900"/>
              </a:buClr>
            </a:pPr>
            <a:r>
              <a:rPr lang="en-US" altLang="zh-CN" sz="1300" dirty="0">
                <a:solidFill>
                  <a:prstClr val="white"/>
                </a:solidFill>
                <a:latin typeface="Calibri" panose="020F0502020204030204" pitchFamily="34" charset="0"/>
                <a:sym typeface="Calibri" panose="020F0502020204030204" pitchFamily="34" charset="0"/>
              </a:rPr>
              <a:t>2018</a:t>
            </a:r>
            <a:endParaRPr lang="zh-CN" altLang="en-US" sz="1300" dirty="0">
              <a:solidFill>
                <a:prstClr val="white"/>
              </a:solidFill>
              <a:latin typeface="Calibri" panose="020F0502020204030204" pitchFamily="34" charset="0"/>
              <a:sym typeface="Calibri" panose="020F0502020204030204" pitchFamily="34" charset="0"/>
            </a:endParaRPr>
          </a:p>
        </p:txBody>
      </p:sp>
      <p:sp>
        <p:nvSpPr>
          <p:cNvPr id="5" name="文本框 16"/>
          <p:cNvSpPr txBox="1"/>
          <p:nvPr/>
        </p:nvSpPr>
        <p:spPr>
          <a:xfrm>
            <a:off x="5014943" y="720214"/>
            <a:ext cx="892774" cy="269282"/>
          </a:xfrm>
          <a:prstGeom prst="rect">
            <a:avLst/>
          </a:prstGeom>
          <a:noFill/>
        </p:spPr>
        <p:txBody>
          <a:bodyPr wrap="square" lIns="68553" tIns="34276" rIns="68553" bIns="34276" rtlCol="0">
            <a:spAutoFit/>
          </a:bodyPr>
          <a:lstStyle/>
          <a:p>
            <a:pPr algn="ctr" defTabSz="914088">
              <a:buClr>
                <a:srgbClr val="CC9900"/>
              </a:buClr>
            </a:pPr>
            <a:r>
              <a:rPr lang="en-US" altLang="zh-CN" sz="1300" dirty="0">
                <a:solidFill>
                  <a:prstClr val="white"/>
                </a:solidFill>
                <a:latin typeface="Calibri" panose="020F0502020204030204" pitchFamily="34" charset="0"/>
                <a:sym typeface="Calibri" panose="020F0502020204030204" pitchFamily="34" charset="0"/>
              </a:rPr>
              <a:t>2019</a:t>
            </a:r>
            <a:endParaRPr lang="zh-CN" altLang="en-US" sz="1300" dirty="0">
              <a:solidFill>
                <a:prstClr val="white"/>
              </a:solidFill>
              <a:latin typeface="Calibri" panose="020F0502020204030204" pitchFamily="34" charset="0"/>
              <a:sym typeface="Calibri" panose="020F0502020204030204" pitchFamily="34" charset="0"/>
            </a:endParaRPr>
          </a:p>
        </p:txBody>
      </p:sp>
      <p:sp>
        <p:nvSpPr>
          <p:cNvPr id="6" name="文本框 53"/>
          <p:cNvSpPr txBox="1"/>
          <p:nvPr/>
        </p:nvSpPr>
        <p:spPr>
          <a:xfrm>
            <a:off x="6708312" y="720214"/>
            <a:ext cx="1015002" cy="269282"/>
          </a:xfrm>
          <a:prstGeom prst="rect">
            <a:avLst/>
          </a:prstGeom>
          <a:noFill/>
        </p:spPr>
        <p:txBody>
          <a:bodyPr wrap="square" lIns="68553" tIns="34276" rIns="68553" bIns="34276" rtlCol="0">
            <a:spAutoFit/>
          </a:bodyPr>
          <a:lstStyle/>
          <a:p>
            <a:pPr algn="ctr" defTabSz="914088">
              <a:buClr>
                <a:srgbClr val="CC9900"/>
              </a:buClr>
            </a:pPr>
            <a:r>
              <a:rPr lang="en-US" altLang="zh-CN" sz="1300" dirty="0">
                <a:solidFill>
                  <a:prstClr val="white"/>
                </a:solidFill>
                <a:latin typeface="Calibri" panose="020F0502020204030204" pitchFamily="34" charset="0"/>
                <a:sym typeface="Calibri" panose="020F0502020204030204" pitchFamily="34" charset="0"/>
              </a:rPr>
              <a:t>2020</a:t>
            </a:r>
            <a:endParaRPr lang="zh-CN" altLang="en-US" sz="1300" dirty="0">
              <a:solidFill>
                <a:prstClr val="white"/>
              </a:solidFill>
              <a:latin typeface="Calibri" panose="020F0502020204030204" pitchFamily="34" charset="0"/>
              <a:sym typeface="Calibri" panose="020F0502020204030204" pitchFamily="34" charset="0"/>
            </a:endParaRPr>
          </a:p>
        </p:txBody>
      </p:sp>
      <p:cxnSp>
        <p:nvCxnSpPr>
          <p:cNvPr id="7" name="直接箭头连接符 93"/>
          <p:cNvCxnSpPr/>
          <p:nvPr/>
        </p:nvCxnSpPr>
        <p:spPr bwMode="auto">
          <a:xfrm flipV="1">
            <a:off x="1550362" y="1068225"/>
            <a:ext cx="6890418" cy="13234"/>
          </a:xfrm>
          <a:prstGeom prst="straightConnector1">
            <a:avLst/>
          </a:prstGeom>
          <a:ln w="57150">
            <a:solidFill>
              <a:srgbClr val="FFC000"/>
            </a:solidFill>
            <a:tailEnd type="stealth" w="med" len="lg"/>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8" name="直接连接符 11"/>
          <p:cNvCxnSpPr/>
          <p:nvPr/>
        </p:nvCxnSpPr>
        <p:spPr>
          <a:xfrm>
            <a:off x="5437791" y="1005292"/>
            <a:ext cx="0" cy="5485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直接连接符 11"/>
          <p:cNvCxnSpPr/>
          <p:nvPr/>
        </p:nvCxnSpPr>
        <p:spPr>
          <a:xfrm>
            <a:off x="7189053" y="1005292"/>
            <a:ext cx="0" cy="5485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Left Brace 68"/>
          <p:cNvSpPr/>
          <p:nvPr/>
        </p:nvSpPr>
        <p:spPr bwMode="auto">
          <a:xfrm>
            <a:off x="997542" y="1298047"/>
            <a:ext cx="128415" cy="953664"/>
          </a:xfrm>
          <a:prstGeom prst="leftBrace">
            <a:avLst/>
          </a:prstGeom>
          <a:noFill/>
          <a:ln w="22225" cap="flat" cmpd="sng" algn="ctr">
            <a:solidFill>
              <a:schemeClr val="bg1">
                <a:lumMod val="85000"/>
              </a:schemeClr>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50" tIns="34276" rIns="68550" bIns="34276" numCol="1" rtlCol="0" anchor="t" anchorCtr="0" compatLnSpc="1">
            <a:prstTxWarp prst="textNoShape">
              <a:avLst/>
            </a:prstTxWarp>
          </a:bodyPr>
          <a:lstStyle/>
          <a:p>
            <a:pPr defTabSz="914088">
              <a:buClr>
                <a:srgbClr val="CC9900"/>
              </a:buClr>
              <a:buFont typeface="Wingdings" pitchFamily="2" charset="2"/>
              <a:buChar char="n"/>
            </a:pPr>
            <a:endParaRPr lang="en-US" sz="1300">
              <a:solidFill>
                <a:prstClr val="black"/>
              </a:solidFill>
              <a:latin typeface="Calibri" panose="020F0502020204030204" pitchFamily="34" charset="0"/>
              <a:sym typeface="Calibri" panose="020F0502020204030204" pitchFamily="34" charset="0"/>
            </a:endParaRPr>
          </a:p>
        </p:txBody>
      </p:sp>
      <p:pic>
        <p:nvPicPr>
          <p:cNvPr id="11" name="Picture 39" descr="D.gif"/>
          <p:cNvPicPr preferRelativeResize="0">
            <a:picLocks/>
          </p:cNvPicPr>
          <p:nvPr/>
        </p:nvPicPr>
        <p:blipFill>
          <a:blip r:embed="rId2" cstate="print"/>
          <a:stretch>
            <a:fillRect/>
          </a:stretch>
        </p:blipFill>
        <p:spPr>
          <a:xfrm>
            <a:off x="4650945" y="1381392"/>
            <a:ext cx="205734" cy="137160"/>
          </a:xfrm>
          <a:prstGeom prst="rect">
            <a:avLst/>
          </a:prstGeom>
          <a:ln>
            <a:noFill/>
          </a:ln>
        </p:spPr>
      </p:pic>
      <p:pic>
        <p:nvPicPr>
          <p:cNvPr id="12" name="Picture 45" descr="E.gif"/>
          <p:cNvPicPr preferRelativeResize="0">
            <a:picLocks/>
          </p:cNvPicPr>
          <p:nvPr/>
        </p:nvPicPr>
        <p:blipFill>
          <a:blip r:embed="rId3" cstate="print"/>
          <a:stretch>
            <a:fillRect/>
          </a:stretch>
        </p:blipFill>
        <p:spPr>
          <a:xfrm>
            <a:off x="4037936" y="1381392"/>
            <a:ext cx="205734" cy="137160"/>
          </a:xfrm>
          <a:prstGeom prst="rect">
            <a:avLst/>
          </a:prstGeom>
          <a:ln>
            <a:noFill/>
          </a:ln>
        </p:spPr>
      </p:pic>
      <p:pic>
        <p:nvPicPr>
          <p:cNvPr id="13" name="Picture 99" descr="I.gif"/>
          <p:cNvPicPr preferRelativeResize="0">
            <a:picLocks/>
          </p:cNvPicPr>
          <p:nvPr/>
        </p:nvPicPr>
        <p:blipFill>
          <a:blip r:embed="rId4" cstate="print"/>
          <a:stretch>
            <a:fillRect/>
          </a:stretch>
        </p:blipFill>
        <p:spPr>
          <a:xfrm>
            <a:off x="5176786" y="1381392"/>
            <a:ext cx="205734" cy="137160"/>
          </a:xfrm>
          <a:prstGeom prst="rect">
            <a:avLst/>
          </a:prstGeom>
        </p:spPr>
      </p:pic>
      <p:pic>
        <p:nvPicPr>
          <p:cNvPr id="14" name="Picture 98" descr="G.gif"/>
          <p:cNvPicPr preferRelativeResize="0">
            <a:picLocks/>
          </p:cNvPicPr>
          <p:nvPr/>
        </p:nvPicPr>
        <p:blipFill>
          <a:blip r:embed="rId5" cstate="print"/>
          <a:stretch>
            <a:fillRect/>
          </a:stretch>
        </p:blipFill>
        <p:spPr>
          <a:xfrm>
            <a:off x="3718583" y="1381392"/>
            <a:ext cx="205734" cy="137160"/>
          </a:xfrm>
          <a:prstGeom prst="rect">
            <a:avLst/>
          </a:prstGeom>
        </p:spPr>
      </p:pic>
      <p:pic>
        <p:nvPicPr>
          <p:cNvPr id="15" name="Picture 42" descr="F.gif"/>
          <p:cNvPicPr preferRelativeResize="0">
            <a:picLocks/>
          </p:cNvPicPr>
          <p:nvPr/>
        </p:nvPicPr>
        <p:blipFill>
          <a:blip r:embed="rId6" cstate="print"/>
          <a:stretch>
            <a:fillRect/>
          </a:stretch>
        </p:blipFill>
        <p:spPr>
          <a:xfrm>
            <a:off x="4920313" y="1381392"/>
            <a:ext cx="205734" cy="137160"/>
          </a:xfrm>
          <a:prstGeom prst="rect">
            <a:avLst/>
          </a:prstGeom>
          <a:ln>
            <a:noFill/>
          </a:ln>
        </p:spPr>
      </p:pic>
      <p:cxnSp>
        <p:nvCxnSpPr>
          <p:cNvPr id="16" name="直接连接符 11"/>
          <p:cNvCxnSpPr/>
          <p:nvPr/>
        </p:nvCxnSpPr>
        <p:spPr>
          <a:xfrm>
            <a:off x="6336793" y="1005292"/>
            <a:ext cx="0" cy="5485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11"/>
          <p:cNvCxnSpPr/>
          <p:nvPr/>
        </p:nvCxnSpPr>
        <p:spPr>
          <a:xfrm>
            <a:off x="4483907" y="1005292"/>
            <a:ext cx="0" cy="54851"/>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849547" y="909860"/>
            <a:ext cx="270677" cy="207701"/>
          </a:xfrm>
          <a:prstGeom prst="rect">
            <a:avLst/>
          </a:prstGeom>
        </p:spPr>
        <p:txBody>
          <a:bodyPr wrap="none" lIns="68553" tIns="34276" rIns="68553" bIns="34276">
            <a:spAutoFit/>
          </a:bodyPr>
          <a:lstStyle/>
          <a:p>
            <a:pPr algn="ctr" defTabSz="914088"/>
            <a:r>
              <a:rPr lang="en-US" altLang="zh-CN" sz="900" b="1" dirty="0">
                <a:solidFill>
                  <a:prstClr val="white"/>
                </a:solidFill>
                <a:latin typeface="Calibri" panose="020F0502020204030204" pitchFamily="34" charset="0"/>
                <a:sym typeface="Calibri" panose="020F0502020204030204" pitchFamily="34" charset="0"/>
              </a:rPr>
              <a:t>H1</a:t>
            </a:r>
          </a:p>
        </p:txBody>
      </p:sp>
      <p:sp>
        <p:nvSpPr>
          <p:cNvPr id="19" name="矩形 18"/>
          <p:cNvSpPr/>
          <p:nvPr/>
        </p:nvSpPr>
        <p:spPr>
          <a:xfrm>
            <a:off x="4863604" y="901336"/>
            <a:ext cx="270677" cy="207701"/>
          </a:xfrm>
          <a:prstGeom prst="rect">
            <a:avLst/>
          </a:prstGeom>
        </p:spPr>
        <p:txBody>
          <a:bodyPr wrap="none" lIns="68553" tIns="34276" rIns="68553" bIns="34276">
            <a:spAutoFit/>
          </a:bodyPr>
          <a:lstStyle/>
          <a:p>
            <a:pPr algn="ctr" defTabSz="914088"/>
            <a:r>
              <a:rPr lang="en-US" altLang="zh-CN" sz="900" b="1" dirty="0">
                <a:solidFill>
                  <a:prstClr val="white"/>
                </a:solidFill>
                <a:latin typeface="Calibri" panose="020F0502020204030204" pitchFamily="34" charset="0"/>
                <a:sym typeface="Calibri" panose="020F0502020204030204" pitchFamily="34" charset="0"/>
              </a:rPr>
              <a:t>H2</a:t>
            </a:r>
          </a:p>
        </p:txBody>
      </p:sp>
      <p:sp>
        <p:nvSpPr>
          <p:cNvPr id="20" name="矩形 19"/>
          <p:cNvSpPr/>
          <p:nvPr/>
        </p:nvSpPr>
        <p:spPr>
          <a:xfrm>
            <a:off x="5754451" y="910927"/>
            <a:ext cx="270677" cy="207701"/>
          </a:xfrm>
          <a:prstGeom prst="rect">
            <a:avLst/>
          </a:prstGeom>
        </p:spPr>
        <p:txBody>
          <a:bodyPr wrap="none" lIns="68553" tIns="34276" rIns="68553" bIns="34276">
            <a:spAutoFit/>
          </a:bodyPr>
          <a:lstStyle/>
          <a:p>
            <a:pPr algn="ctr" defTabSz="914088"/>
            <a:r>
              <a:rPr lang="en-US" altLang="zh-CN" sz="900" b="1" dirty="0">
                <a:solidFill>
                  <a:prstClr val="white"/>
                </a:solidFill>
                <a:latin typeface="Calibri" panose="020F0502020204030204" pitchFamily="34" charset="0"/>
                <a:sym typeface="Calibri" panose="020F0502020204030204" pitchFamily="34" charset="0"/>
              </a:rPr>
              <a:t>H1</a:t>
            </a:r>
          </a:p>
        </p:txBody>
      </p:sp>
      <p:sp>
        <p:nvSpPr>
          <p:cNvPr id="21" name="矩形 20"/>
          <p:cNvSpPr/>
          <p:nvPr/>
        </p:nvSpPr>
        <p:spPr>
          <a:xfrm>
            <a:off x="6596254" y="901336"/>
            <a:ext cx="270677" cy="207701"/>
          </a:xfrm>
          <a:prstGeom prst="rect">
            <a:avLst/>
          </a:prstGeom>
        </p:spPr>
        <p:txBody>
          <a:bodyPr wrap="none" lIns="68553" tIns="34276" rIns="68553" bIns="34276">
            <a:spAutoFit/>
          </a:bodyPr>
          <a:lstStyle/>
          <a:p>
            <a:pPr algn="ctr" defTabSz="914088"/>
            <a:r>
              <a:rPr lang="en-US" altLang="zh-CN" sz="900" b="1" dirty="0">
                <a:solidFill>
                  <a:prstClr val="white"/>
                </a:solidFill>
                <a:latin typeface="Calibri" panose="020F0502020204030204" pitchFamily="34" charset="0"/>
                <a:sym typeface="Calibri" panose="020F0502020204030204" pitchFamily="34" charset="0"/>
              </a:rPr>
              <a:t>H2</a:t>
            </a:r>
          </a:p>
        </p:txBody>
      </p:sp>
      <p:sp>
        <p:nvSpPr>
          <p:cNvPr id="22" name="TextBox 16"/>
          <p:cNvSpPr txBox="1"/>
          <p:nvPr/>
        </p:nvSpPr>
        <p:spPr>
          <a:xfrm>
            <a:off x="118040" y="1647921"/>
            <a:ext cx="994979" cy="407776"/>
          </a:xfrm>
          <a:prstGeom prst="rect">
            <a:avLst/>
          </a:prstGeom>
          <a:noFill/>
        </p:spPr>
        <p:txBody>
          <a:bodyPr wrap="square" lIns="68553" tIns="34276" rIns="68553" bIns="34276" rtlCol="0">
            <a:spAutoFit/>
          </a:bodyPr>
          <a:lstStyle/>
          <a:p>
            <a:pPr defTabSz="914088"/>
            <a:r>
              <a:rPr lang="en-US" sz="1200" b="1" dirty="0" smtClean="0">
                <a:solidFill>
                  <a:srgbClr val="FFC000"/>
                </a:solidFill>
                <a:latin typeface="Calibri" panose="020F0502020204030204" pitchFamily="34" charset="0"/>
                <a:sym typeface="Calibri" panose="020F0502020204030204" pitchFamily="34" charset="0"/>
              </a:rPr>
              <a:t>C-Band</a:t>
            </a:r>
          </a:p>
          <a:p>
            <a:pPr defTabSz="914088"/>
            <a:r>
              <a:rPr lang="en-US" sz="1000" b="1" dirty="0" smtClean="0">
                <a:solidFill>
                  <a:srgbClr val="FFC000"/>
                </a:solidFill>
                <a:latin typeface="Calibri" panose="020F0502020204030204" pitchFamily="34" charset="0"/>
                <a:sym typeface="Calibri" panose="020F0502020204030204" pitchFamily="34" charset="0"/>
              </a:rPr>
              <a:t>(3.5G&amp;3.7G)</a:t>
            </a:r>
            <a:endParaRPr lang="en-US" sz="1000" b="1" dirty="0">
              <a:solidFill>
                <a:srgbClr val="FFC000"/>
              </a:solidFill>
              <a:latin typeface="Calibri" panose="020F0502020204030204" pitchFamily="34" charset="0"/>
              <a:sym typeface="Calibri" panose="020F0502020204030204" pitchFamily="34" charset="0"/>
            </a:endParaRPr>
          </a:p>
        </p:txBody>
      </p:sp>
      <p:sp>
        <p:nvSpPr>
          <p:cNvPr id="23" name="TextBox 3"/>
          <p:cNvSpPr txBox="1"/>
          <p:nvPr/>
        </p:nvSpPr>
        <p:spPr>
          <a:xfrm>
            <a:off x="1326292" y="731480"/>
            <a:ext cx="1303516" cy="269282"/>
          </a:xfrm>
          <a:prstGeom prst="rect">
            <a:avLst/>
          </a:prstGeom>
          <a:noFill/>
        </p:spPr>
        <p:txBody>
          <a:bodyPr wrap="none" lIns="68553" tIns="34276" rIns="68553" bIns="34276" rtlCol="0">
            <a:spAutoFit/>
          </a:bodyPr>
          <a:lstStyle/>
          <a:p>
            <a:pPr defTabSz="914088"/>
            <a:r>
              <a:rPr lang="en-US" sz="1300" dirty="0">
                <a:solidFill>
                  <a:prstClr val="white"/>
                </a:solidFill>
                <a:latin typeface="Calibri" panose="020F0502020204030204" pitchFamily="34" charset="0"/>
                <a:cs typeface="Calibri" panose="020F0502020204030204" pitchFamily="34" charset="0"/>
                <a:sym typeface="Calibri" panose="020F0502020204030204" pitchFamily="34" charset="0"/>
              </a:rPr>
              <a:t>Already Released</a:t>
            </a:r>
          </a:p>
        </p:txBody>
      </p:sp>
      <p:sp>
        <p:nvSpPr>
          <p:cNvPr id="24" name="TextBox 4"/>
          <p:cNvSpPr txBox="1"/>
          <p:nvPr/>
        </p:nvSpPr>
        <p:spPr>
          <a:xfrm>
            <a:off x="3671358" y="1498932"/>
            <a:ext cx="303636" cy="207749"/>
          </a:xfrm>
          <a:prstGeom prst="rect">
            <a:avLst/>
          </a:prstGeom>
          <a:noFill/>
        </p:spPr>
        <p:txBody>
          <a:bodyPr wrap="squar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UK</a:t>
            </a:r>
          </a:p>
        </p:txBody>
      </p:sp>
      <p:sp>
        <p:nvSpPr>
          <p:cNvPr id="25" name="TextBox 64"/>
          <p:cNvSpPr txBox="1"/>
          <p:nvPr/>
        </p:nvSpPr>
        <p:spPr>
          <a:xfrm>
            <a:off x="4002370" y="1505591"/>
            <a:ext cx="246734"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ES</a:t>
            </a:r>
          </a:p>
        </p:txBody>
      </p:sp>
      <p:sp>
        <p:nvSpPr>
          <p:cNvPr id="26" name="TextBox 65"/>
          <p:cNvSpPr txBox="1"/>
          <p:nvPr/>
        </p:nvSpPr>
        <p:spPr>
          <a:xfrm>
            <a:off x="4626858" y="1505591"/>
            <a:ext cx="265869"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DE</a:t>
            </a:r>
          </a:p>
        </p:txBody>
      </p:sp>
      <p:sp>
        <p:nvSpPr>
          <p:cNvPr id="27" name="TextBox 66"/>
          <p:cNvSpPr txBox="1"/>
          <p:nvPr/>
        </p:nvSpPr>
        <p:spPr>
          <a:xfrm>
            <a:off x="4896229" y="1505591"/>
            <a:ext cx="253849"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FR</a:t>
            </a:r>
          </a:p>
        </p:txBody>
      </p:sp>
      <p:sp>
        <p:nvSpPr>
          <p:cNvPr id="28" name="TextBox 67"/>
          <p:cNvSpPr txBox="1"/>
          <p:nvPr/>
        </p:nvSpPr>
        <p:spPr>
          <a:xfrm>
            <a:off x="5152699" y="1505591"/>
            <a:ext cx="223802"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IT</a:t>
            </a:r>
          </a:p>
        </p:txBody>
      </p:sp>
      <p:pic>
        <p:nvPicPr>
          <p:cNvPr id="29" name="Picture 6"/>
          <p:cNvPicPr preferRelativeResize="0">
            <a:picLocks/>
          </p:cNvPicPr>
          <p:nvPr/>
        </p:nvPicPr>
        <p:blipFill>
          <a:blip r:embed="rId7" cstate="print"/>
          <a:stretch>
            <a:fillRect/>
          </a:stretch>
        </p:blipFill>
        <p:spPr>
          <a:xfrm>
            <a:off x="4650945" y="1898303"/>
            <a:ext cx="205734" cy="137160"/>
          </a:xfrm>
          <a:prstGeom prst="rect">
            <a:avLst/>
          </a:prstGeom>
        </p:spPr>
      </p:pic>
      <p:sp>
        <p:nvSpPr>
          <p:cNvPr id="30" name="TextBox 70"/>
          <p:cNvSpPr txBox="1"/>
          <p:nvPr/>
        </p:nvSpPr>
        <p:spPr>
          <a:xfrm>
            <a:off x="4626858" y="2081649"/>
            <a:ext cx="220195"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FI</a:t>
            </a:r>
          </a:p>
        </p:txBody>
      </p:sp>
      <p:pic>
        <p:nvPicPr>
          <p:cNvPr id="31" name="Picture 6" descr="Image result for 丹麦 国旗"/>
          <p:cNvPicPr preferRelativeResize="0">
            <a:picLocks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449233"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73"/>
          <p:cNvSpPr txBox="1"/>
          <p:nvPr/>
        </p:nvSpPr>
        <p:spPr>
          <a:xfrm>
            <a:off x="7434187" y="2081649"/>
            <a:ext cx="269475"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DK</a:t>
            </a:r>
          </a:p>
        </p:txBody>
      </p:sp>
      <p:pic>
        <p:nvPicPr>
          <p:cNvPr id="33" name="Picture 8" descr="Image result for 瑞典 国旗"/>
          <p:cNvPicPr preferRelativeResize="0">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753542"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75"/>
          <p:cNvSpPr txBox="1"/>
          <p:nvPr/>
        </p:nvSpPr>
        <p:spPr>
          <a:xfrm>
            <a:off x="6726768" y="2081649"/>
            <a:ext cx="247840"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SE</a:t>
            </a:r>
          </a:p>
        </p:txBody>
      </p:sp>
      <p:pic>
        <p:nvPicPr>
          <p:cNvPr id="35" name="Picture 10" descr="Image result for 波兰 国旗"/>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060904"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133"/>
          <p:cNvSpPr txBox="1"/>
          <p:nvPr/>
        </p:nvSpPr>
        <p:spPr>
          <a:xfrm>
            <a:off x="8052442" y="2081649"/>
            <a:ext cx="246638"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PL</a:t>
            </a:r>
          </a:p>
        </p:txBody>
      </p:sp>
      <p:pic>
        <p:nvPicPr>
          <p:cNvPr id="37" name="Picture 12" descr="Image result for 奥地利 国旗"/>
          <p:cNvPicPr preferRelativeResize="0">
            <a:picLocks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920313"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Box 134"/>
          <p:cNvSpPr txBox="1"/>
          <p:nvPr/>
        </p:nvSpPr>
        <p:spPr>
          <a:xfrm>
            <a:off x="4896229" y="2081649"/>
            <a:ext cx="261895" cy="207731"/>
          </a:xfrm>
          <a:prstGeom prst="rect">
            <a:avLst/>
          </a:prstGeom>
          <a:noFill/>
        </p:spPr>
        <p:txBody>
          <a:bodyPr wrap="none" lIns="68553" tIns="34276" rIns="68553" bIns="34276" rtlCol="0">
            <a:spAutoFit/>
          </a:bodyPr>
          <a:lstStyle/>
          <a:p>
            <a:pPr defTabSz="914088"/>
            <a:r>
              <a:rPr lang="en-US" altLang="zh-CN" sz="900" dirty="0">
                <a:solidFill>
                  <a:prstClr val="white"/>
                </a:solidFill>
                <a:latin typeface="Calibri" panose="020F0502020204030204" pitchFamily="34" charset="0"/>
                <a:sym typeface="Calibri" panose="020F0502020204030204" pitchFamily="34" charset="0"/>
              </a:rPr>
              <a:t>AT</a:t>
            </a:r>
            <a:endParaRPr lang="en-US" sz="900" dirty="0">
              <a:solidFill>
                <a:prstClr val="white"/>
              </a:solidFill>
              <a:latin typeface="Calibri" panose="020F0502020204030204" pitchFamily="34" charset="0"/>
              <a:sym typeface="Calibri" panose="020F0502020204030204" pitchFamily="34" charset="0"/>
            </a:endParaRPr>
          </a:p>
        </p:txBody>
      </p:sp>
      <p:pic>
        <p:nvPicPr>
          <p:cNvPr id="39" name="Picture 14" descr="Image result for 希腊 国旗"/>
          <p:cNvPicPr preferRelativeResize="0">
            <a:picLocks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748053"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135"/>
          <p:cNvSpPr txBox="1"/>
          <p:nvPr/>
        </p:nvSpPr>
        <p:spPr>
          <a:xfrm>
            <a:off x="7713214" y="2081649"/>
            <a:ext cx="274283"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GR</a:t>
            </a:r>
          </a:p>
        </p:txBody>
      </p:sp>
      <p:pic>
        <p:nvPicPr>
          <p:cNvPr id="41" name="Picture 16" descr="Image result for 挪威 国旗"/>
          <p:cNvPicPr preferRelativeResize="0">
            <a:picLocks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393516"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136"/>
          <p:cNvSpPr txBox="1"/>
          <p:nvPr/>
        </p:nvSpPr>
        <p:spPr>
          <a:xfrm>
            <a:off x="1362471" y="2081649"/>
            <a:ext cx="289908"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NO</a:t>
            </a:r>
          </a:p>
        </p:txBody>
      </p:sp>
      <p:pic>
        <p:nvPicPr>
          <p:cNvPr id="43" name="Picture 18" descr="Image result for 捷克 国旗"/>
          <p:cNvPicPr preferRelativeResize="0">
            <a:picLocks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704391"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137"/>
          <p:cNvSpPr txBox="1"/>
          <p:nvPr/>
        </p:nvSpPr>
        <p:spPr>
          <a:xfrm>
            <a:off x="1656220" y="2081649"/>
            <a:ext cx="253849"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CZ</a:t>
            </a:r>
          </a:p>
        </p:txBody>
      </p:sp>
      <p:pic>
        <p:nvPicPr>
          <p:cNvPr id="45" name="Picture 20" descr="Image result for 罗马尼亚 国旗"/>
          <p:cNvPicPr preferRelativeResize="0">
            <a:picLocks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2015266"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TextBox 138"/>
          <p:cNvSpPr txBox="1"/>
          <p:nvPr/>
        </p:nvSpPr>
        <p:spPr>
          <a:xfrm>
            <a:off x="2011620" y="2081649"/>
            <a:ext cx="276783"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RO</a:t>
            </a:r>
          </a:p>
        </p:txBody>
      </p:sp>
      <p:pic>
        <p:nvPicPr>
          <p:cNvPr id="47" name="Picture 22" descr="Image result for 匈牙利 国旗"/>
          <p:cNvPicPr preferRelativeResize="0">
            <a:picLocks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2326141"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139"/>
          <p:cNvSpPr txBox="1"/>
          <p:nvPr/>
        </p:nvSpPr>
        <p:spPr>
          <a:xfrm>
            <a:off x="2296318" y="2081649"/>
            <a:ext cx="285100"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HU</a:t>
            </a:r>
          </a:p>
        </p:txBody>
      </p:sp>
      <p:pic>
        <p:nvPicPr>
          <p:cNvPr id="49" name="Picture 24" descr="Image result for 斯洛伐克 国旗"/>
          <p:cNvPicPr preferRelativeResize="0">
            <a:picLocks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2637016"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Box 140"/>
          <p:cNvSpPr txBox="1"/>
          <p:nvPr/>
        </p:nvSpPr>
        <p:spPr>
          <a:xfrm>
            <a:off x="2601061" y="2081649"/>
            <a:ext cx="487803" cy="207749"/>
          </a:xfrm>
          <a:prstGeom prst="rect">
            <a:avLst/>
          </a:prstGeom>
          <a:noFill/>
        </p:spPr>
        <p:txBody>
          <a:bodyPr wrap="squar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SK</a:t>
            </a:r>
          </a:p>
        </p:txBody>
      </p:sp>
      <p:pic>
        <p:nvPicPr>
          <p:cNvPr id="51" name="Picture 26" descr="Image result for 立陶宛 国旗"/>
          <p:cNvPicPr preferRelativeResize="0">
            <a:picLocks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2947891"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TextBox 141"/>
          <p:cNvSpPr txBox="1"/>
          <p:nvPr/>
        </p:nvSpPr>
        <p:spPr>
          <a:xfrm>
            <a:off x="2931165" y="2081649"/>
            <a:ext cx="242659" cy="207731"/>
          </a:xfrm>
          <a:prstGeom prst="rect">
            <a:avLst/>
          </a:prstGeom>
          <a:noFill/>
        </p:spPr>
        <p:txBody>
          <a:bodyPr wrap="none" lIns="68553" tIns="34276" rIns="68553" bIns="34276" rtlCol="0">
            <a:spAutoFit/>
          </a:bodyPr>
          <a:lstStyle/>
          <a:p>
            <a:pPr defTabSz="914088"/>
            <a:r>
              <a:rPr lang="en-US" altLang="zh-CN" sz="900" dirty="0">
                <a:solidFill>
                  <a:prstClr val="white"/>
                </a:solidFill>
                <a:latin typeface="Calibri" panose="020F0502020204030204" pitchFamily="34" charset="0"/>
                <a:sym typeface="Calibri" panose="020F0502020204030204" pitchFamily="34" charset="0"/>
              </a:rPr>
              <a:t>LT</a:t>
            </a:r>
            <a:endParaRPr lang="en-US" sz="900" dirty="0">
              <a:solidFill>
                <a:prstClr val="white"/>
              </a:solidFill>
              <a:latin typeface="Calibri" panose="020F0502020204030204" pitchFamily="34" charset="0"/>
              <a:sym typeface="Calibri" panose="020F0502020204030204" pitchFamily="34" charset="0"/>
            </a:endParaRPr>
          </a:p>
        </p:txBody>
      </p:sp>
      <p:pic>
        <p:nvPicPr>
          <p:cNvPr id="53" name="Picture 28" descr="Image result for 拉脱维亚 国旗"/>
          <p:cNvPicPr preferRelativeResize="0">
            <a:picLocks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3258766" y="1898303"/>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142"/>
          <p:cNvSpPr txBox="1"/>
          <p:nvPr/>
        </p:nvSpPr>
        <p:spPr>
          <a:xfrm>
            <a:off x="3213660" y="2081649"/>
            <a:ext cx="252277" cy="20773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LV</a:t>
            </a:r>
          </a:p>
        </p:txBody>
      </p:sp>
      <p:pic>
        <p:nvPicPr>
          <p:cNvPr id="55" name="Picture 144"/>
          <p:cNvPicPr preferRelativeResize="0">
            <a:picLocks/>
          </p:cNvPicPr>
          <p:nvPr/>
        </p:nvPicPr>
        <p:blipFill>
          <a:blip r:embed="rId7" cstate="print"/>
          <a:stretch>
            <a:fillRect/>
          </a:stretch>
        </p:blipFill>
        <p:spPr>
          <a:xfrm>
            <a:off x="1418671" y="3209896"/>
            <a:ext cx="205734" cy="137160"/>
          </a:xfrm>
          <a:prstGeom prst="rect">
            <a:avLst/>
          </a:prstGeom>
        </p:spPr>
      </p:pic>
      <p:sp>
        <p:nvSpPr>
          <p:cNvPr id="56" name="TextBox 145"/>
          <p:cNvSpPr txBox="1"/>
          <p:nvPr/>
        </p:nvSpPr>
        <p:spPr>
          <a:xfrm>
            <a:off x="1395325" y="3393242"/>
            <a:ext cx="220195"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FI</a:t>
            </a:r>
          </a:p>
        </p:txBody>
      </p:sp>
      <p:pic>
        <p:nvPicPr>
          <p:cNvPr id="57" name="Picture 30" descr="Image result for 冰岛 国旗"/>
          <p:cNvPicPr preferRelativeResize="0">
            <a:picLocks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1705085"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TextBox 146"/>
          <p:cNvSpPr txBox="1"/>
          <p:nvPr/>
        </p:nvSpPr>
        <p:spPr>
          <a:xfrm>
            <a:off x="1663923" y="3393242"/>
            <a:ext cx="220195"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IS</a:t>
            </a:r>
          </a:p>
        </p:txBody>
      </p:sp>
      <p:pic>
        <p:nvPicPr>
          <p:cNvPr id="59" name="Picture 6" descr="Image result for 丹麦 国旗"/>
          <p:cNvPicPr preferRelativeResize="0">
            <a:picLocks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650945"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extBox 148"/>
          <p:cNvSpPr txBox="1"/>
          <p:nvPr/>
        </p:nvSpPr>
        <p:spPr>
          <a:xfrm>
            <a:off x="4626859" y="3393242"/>
            <a:ext cx="269475"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DK</a:t>
            </a:r>
          </a:p>
        </p:txBody>
      </p:sp>
      <p:pic>
        <p:nvPicPr>
          <p:cNvPr id="61" name="Picture 16" descr="Image result for 挪威 国旗"/>
          <p:cNvPicPr preferRelativeResize="0">
            <a:picLocks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920313"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extBox 150"/>
          <p:cNvSpPr txBox="1"/>
          <p:nvPr/>
        </p:nvSpPr>
        <p:spPr>
          <a:xfrm>
            <a:off x="4896226" y="3393242"/>
            <a:ext cx="289908"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NO</a:t>
            </a:r>
          </a:p>
        </p:txBody>
      </p:sp>
      <p:pic>
        <p:nvPicPr>
          <p:cNvPr id="63" name="Picture 8" descr="Image result for 瑞典 国旗"/>
          <p:cNvPicPr preferRelativeResize="0">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176786"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TextBox 152"/>
          <p:cNvSpPr txBox="1"/>
          <p:nvPr/>
        </p:nvSpPr>
        <p:spPr>
          <a:xfrm>
            <a:off x="5152700" y="3393242"/>
            <a:ext cx="247840"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SE</a:t>
            </a:r>
          </a:p>
        </p:txBody>
      </p:sp>
      <p:cxnSp>
        <p:nvCxnSpPr>
          <p:cNvPr id="65" name="Straight Connector 10"/>
          <p:cNvCxnSpPr/>
          <p:nvPr/>
        </p:nvCxnSpPr>
        <p:spPr>
          <a:xfrm>
            <a:off x="3509040" y="1123360"/>
            <a:ext cx="0" cy="372346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153"/>
          <p:cNvCxnSpPr/>
          <p:nvPr/>
        </p:nvCxnSpPr>
        <p:spPr>
          <a:xfrm>
            <a:off x="5446369" y="1123360"/>
            <a:ext cx="0" cy="372346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154"/>
          <p:cNvCxnSpPr/>
          <p:nvPr/>
        </p:nvCxnSpPr>
        <p:spPr>
          <a:xfrm>
            <a:off x="7200823" y="1123360"/>
            <a:ext cx="0" cy="372346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8" name="Picture 20" descr="Image result for 罗马尼亚 国旗"/>
          <p:cNvPicPr preferRelativeResize="0">
            <a:picLocks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741435"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69" name="TextBox 156"/>
          <p:cNvSpPr txBox="1"/>
          <p:nvPr/>
        </p:nvSpPr>
        <p:spPr>
          <a:xfrm>
            <a:off x="6737787" y="3393242"/>
            <a:ext cx="276783"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RO</a:t>
            </a:r>
          </a:p>
        </p:txBody>
      </p:sp>
      <p:pic>
        <p:nvPicPr>
          <p:cNvPr id="70" name="Picture 10" descr="Image result for 波兰 国旗"/>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432272"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TextBox 158"/>
          <p:cNvSpPr txBox="1"/>
          <p:nvPr/>
        </p:nvSpPr>
        <p:spPr>
          <a:xfrm>
            <a:off x="7423810" y="3393242"/>
            <a:ext cx="246638"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PL</a:t>
            </a:r>
          </a:p>
        </p:txBody>
      </p:sp>
      <p:pic>
        <p:nvPicPr>
          <p:cNvPr id="72" name="Picture 12" descr="Image result for 奥地利 国旗"/>
          <p:cNvPicPr preferRelativeResize="0">
            <a:picLocks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746555"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TextBox 160"/>
          <p:cNvSpPr txBox="1"/>
          <p:nvPr/>
        </p:nvSpPr>
        <p:spPr>
          <a:xfrm>
            <a:off x="7723924" y="3393242"/>
            <a:ext cx="261895" cy="20773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AT</a:t>
            </a:r>
          </a:p>
        </p:txBody>
      </p:sp>
      <p:pic>
        <p:nvPicPr>
          <p:cNvPr id="74" name="Picture 22" descr="Image result for 匈牙利 国旗"/>
          <p:cNvPicPr preferRelativeResize="0">
            <a:picLocks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8069550" y="320989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TextBox 162"/>
          <p:cNvSpPr txBox="1"/>
          <p:nvPr/>
        </p:nvSpPr>
        <p:spPr>
          <a:xfrm>
            <a:off x="8039726" y="3393242"/>
            <a:ext cx="285100"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HU</a:t>
            </a:r>
          </a:p>
        </p:txBody>
      </p:sp>
      <p:pic>
        <p:nvPicPr>
          <p:cNvPr id="76" name="Picture 39" descr="D.gif"/>
          <p:cNvPicPr preferRelativeResize="0">
            <a:picLocks/>
          </p:cNvPicPr>
          <p:nvPr/>
        </p:nvPicPr>
        <p:blipFill>
          <a:blip r:embed="rId2" cstate="print"/>
          <a:stretch>
            <a:fillRect/>
          </a:stretch>
        </p:blipFill>
        <p:spPr>
          <a:xfrm>
            <a:off x="1414364" y="2595829"/>
            <a:ext cx="205734" cy="137160"/>
          </a:xfrm>
          <a:prstGeom prst="rect">
            <a:avLst/>
          </a:prstGeom>
          <a:ln>
            <a:noFill/>
          </a:ln>
        </p:spPr>
      </p:pic>
      <p:pic>
        <p:nvPicPr>
          <p:cNvPr id="77" name="Picture 42" descr="F.gif"/>
          <p:cNvPicPr preferRelativeResize="0">
            <a:picLocks/>
          </p:cNvPicPr>
          <p:nvPr/>
        </p:nvPicPr>
        <p:blipFill>
          <a:blip r:embed="rId6" cstate="print"/>
          <a:stretch>
            <a:fillRect/>
          </a:stretch>
        </p:blipFill>
        <p:spPr>
          <a:xfrm>
            <a:off x="1639918" y="2595829"/>
            <a:ext cx="205734" cy="137160"/>
          </a:xfrm>
          <a:prstGeom prst="rect">
            <a:avLst/>
          </a:prstGeom>
          <a:ln>
            <a:noFill/>
          </a:ln>
        </p:spPr>
      </p:pic>
      <p:sp>
        <p:nvSpPr>
          <p:cNvPr id="78" name="TextBox 165"/>
          <p:cNvSpPr txBox="1"/>
          <p:nvPr/>
        </p:nvSpPr>
        <p:spPr>
          <a:xfrm>
            <a:off x="1383486" y="2760034"/>
            <a:ext cx="265869"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DE</a:t>
            </a:r>
          </a:p>
        </p:txBody>
      </p:sp>
      <p:sp>
        <p:nvSpPr>
          <p:cNvPr id="79" name="TextBox 166"/>
          <p:cNvSpPr txBox="1"/>
          <p:nvPr/>
        </p:nvSpPr>
        <p:spPr>
          <a:xfrm>
            <a:off x="1642015" y="2760034"/>
            <a:ext cx="253849"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FR</a:t>
            </a:r>
          </a:p>
        </p:txBody>
      </p:sp>
      <p:sp>
        <p:nvSpPr>
          <p:cNvPr id="80" name="TextBox 16"/>
          <p:cNvSpPr txBox="1"/>
          <p:nvPr/>
        </p:nvSpPr>
        <p:spPr>
          <a:xfrm>
            <a:off x="117274" y="2828068"/>
            <a:ext cx="897214" cy="253887"/>
          </a:xfrm>
          <a:prstGeom prst="rect">
            <a:avLst/>
          </a:prstGeom>
          <a:noFill/>
        </p:spPr>
        <p:txBody>
          <a:bodyPr wrap="square" lIns="68553" tIns="34276" rIns="68553" bIns="34276" rtlCol="0">
            <a:spAutoFit/>
          </a:bodyPr>
          <a:lstStyle/>
          <a:p>
            <a:pPr defTabSz="914088"/>
            <a:r>
              <a:rPr lang="en-US" sz="1200" b="1" dirty="0">
                <a:solidFill>
                  <a:srgbClr val="FFC000"/>
                </a:solidFill>
                <a:latin typeface="Calibri" panose="020F0502020204030204" pitchFamily="34" charset="0"/>
                <a:sym typeface="Calibri" panose="020F0502020204030204" pitchFamily="34" charset="0"/>
              </a:rPr>
              <a:t>700</a:t>
            </a:r>
            <a:r>
              <a:rPr lang="en-US" altLang="zh-CN" sz="1200" b="1" dirty="0">
                <a:solidFill>
                  <a:srgbClr val="FFC000"/>
                </a:solidFill>
                <a:latin typeface="Calibri" panose="020F0502020204030204" pitchFamily="34" charset="0"/>
                <a:sym typeface="Calibri" panose="020F0502020204030204" pitchFamily="34" charset="0"/>
              </a:rPr>
              <a:t>MHz</a:t>
            </a:r>
            <a:endParaRPr lang="en-US" sz="1200" b="1" dirty="0">
              <a:solidFill>
                <a:srgbClr val="FFC000"/>
              </a:solidFill>
              <a:latin typeface="Calibri" panose="020F0502020204030204" pitchFamily="34" charset="0"/>
              <a:sym typeface="Calibri" panose="020F0502020204030204" pitchFamily="34" charset="0"/>
            </a:endParaRPr>
          </a:p>
        </p:txBody>
      </p:sp>
      <p:sp>
        <p:nvSpPr>
          <p:cNvPr id="81" name="Left Brace 68"/>
          <p:cNvSpPr/>
          <p:nvPr/>
        </p:nvSpPr>
        <p:spPr bwMode="auto">
          <a:xfrm>
            <a:off x="997542" y="2486765"/>
            <a:ext cx="168419" cy="936520"/>
          </a:xfrm>
          <a:prstGeom prst="leftBrace">
            <a:avLst/>
          </a:prstGeom>
          <a:noFill/>
          <a:ln w="22225" cap="flat" cmpd="sng" algn="ctr">
            <a:solidFill>
              <a:schemeClr val="bg1">
                <a:lumMod val="85000"/>
              </a:schemeClr>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50" tIns="34276" rIns="68550" bIns="34276" numCol="1" rtlCol="0" anchor="t" anchorCtr="0" compatLnSpc="1">
            <a:prstTxWarp prst="textNoShape">
              <a:avLst/>
            </a:prstTxWarp>
          </a:bodyPr>
          <a:lstStyle/>
          <a:p>
            <a:pPr defTabSz="914088">
              <a:buClr>
                <a:srgbClr val="CC9900"/>
              </a:buClr>
              <a:buFont typeface="Wingdings" pitchFamily="2" charset="2"/>
              <a:buChar char="n"/>
            </a:pPr>
            <a:endParaRPr lang="en-US" sz="1300">
              <a:solidFill>
                <a:prstClr val="black"/>
              </a:solidFill>
              <a:latin typeface="Calibri" panose="020F0502020204030204" pitchFamily="34" charset="0"/>
              <a:sym typeface="Calibri" panose="020F0502020204030204" pitchFamily="34" charset="0"/>
            </a:endParaRPr>
          </a:p>
        </p:txBody>
      </p:sp>
      <p:sp>
        <p:nvSpPr>
          <p:cNvPr id="82" name="TextBox 16"/>
          <p:cNvSpPr txBox="1"/>
          <p:nvPr/>
        </p:nvSpPr>
        <p:spPr>
          <a:xfrm>
            <a:off x="97301" y="4091084"/>
            <a:ext cx="1011511" cy="253915"/>
          </a:xfrm>
          <a:prstGeom prst="rect">
            <a:avLst/>
          </a:prstGeom>
          <a:noFill/>
        </p:spPr>
        <p:txBody>
          <a:bodyPr wrap="square" lIns="68553" tIns="34276" rIns="68553" bIns="34276" rtlCol="0">
            <a:spAutoFit/>
          </a:bodyPr>
          <a:lstStyle/>
          <a:p>
            <a:pPr defTabSz="914088"/>
            <a:r>
              <a:rPr lang="en-US" altLang="zh-CN" sz="1200" b="1" dirty="0">
                <a:solidFill>
                  <a:srgbClr val="FFC000"/>
                </a:solidFill>
                <a:latin typeface="Calibri" panose="020F0502020204030204" pitchFamily="34" charset="0"/>
                <a:sym typeface="Calibri" panose="020F0502020204030204" pitchFamily="34" charset="0"/>
              </a:rPr>
              <a:t>mmWave</a:t>
            </a:r>
            <a:endParaRPr lang="en-US" sz="1200" b="1" dirty="0">
              <a:solidFill>
                <a:srgbClr val="FFC000"/>
              </a:solidFill>
              <a:latin typeface="Calibri" panose="020F0502020204030204" pitchFamily="34" charset="0"/>
              <a:sym typeface="Calibri" panose="020F0502020204030204" pitchFamily="34" charset="0"/>
            </a:endParaRPr>
          </a:p>
        </p:txBody>
      </p:sp>
      <p:pic>
        <p:nvPicPr>
          <p:cNvPr id="83" name="Picture 8" descr="Image result for 瑞典 国旗"/>
          <p:cNvPicPr preferRelativeResize="0">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764973" y="4432906"/>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84" name="TextBox 177"/>
          <p:cNvSpPr txBox="1"/>
          <p:nvPr/>
        </p:nvSpPr>
        <p:spPr>
          <a:xfrm>
            <a:off x="6738198" y="4616252"/>
            <a:ext cx="247840"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SE</a:t>
            </a:r>
          </a:p>
        </p:txBody>
      </p:sp>
      <p:pic>
        <p:nvPicPr>
          <p:cNvPr id="85" name="Picture 10" descr="Image result for 波兰 国旗"/>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460846" y="4438620"/>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TextBox 179"/>
          <p:cNvSpPr txBox="1"/>
          <p:nvPr/>
        </p:nvSpPr>
        <p:spPr>
          <a:xfrm>
            <a:off x="7452384" y="4621967"/>
            <a:ext cx="246638"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PL</a:t>
            </a:r>
          </a:p>
        </p:txBody>
      </p:sp>
      <p:pic>
        <p:nvPicPr>
          <p:cNvPr id="87" name="Picture 12" descr="Image result for 奥地利 国旗"/>
          <p:cNvPicPr preferRelativeResize="0">
            <a:picLocks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775128" y="4438620"/>
            <a:ext cx="205734" cy="137160"/>
          </a:xfrm>
          <a:prstGeom prst="rect">
            <a:avLst/>
          </a:prstGeom>
          <a:noFill/>
          <a:extLst>
            <a:ext uri="{909E8E84-426E-40DD-AFC4-6F175D3DCCD1}">
              <a14:hiddenFill xmlns="" xmlns:a14="http://schemas.microsoft.com/office/drawing/2010/main">
                <a:solidFill>
                  <a:srgbClr val="FFFFFF"/>
                </a:solidFill>
              </a14:hiddenFill>
            </a:ext>
          </a:extLst>
        </p:spPr>
      </p:pic>
      <p:sp>
        <p:nvSpPr>
          <p:cNvPr id="88" name="TextBox 181"/>
          <p:cNvSpPr txBox="1"/>
          <p:nvPr/>
        </p:nvSpPr>
        <p:spPr>
          <a:xfrm>
            <a:off x="7752497" y="4621967"/>
            <a:ext cx="261895" cy="20773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AT</a:t>
            </a:r>
          </a:p>
        </p:txBody>
      </p:sp>
      <p:sp>
        <p:nvSpPr>
          <p:cNvPr id="89" name="Left Brace 68"/>
          <p:cNvSpPr/>
          <p:nvPr/>
        </p:nvSpPr>
        <p:spPr bwMode="auto">
          <a:xfrm>
            <a:off x="997542" y="3749780"/>
            <a:ext cx="168419" cy="936520"/>
          </a:xfrm>
          <a:prstGeom prst="leftBrace">
            <a:avLst/>
          </a:prstGeom>
          <a:noFill/>
          <a:ln w="22225" cap="flat" cmpd="sng" algn="ctr">
            <a:solidFill>
              <a:schemeClr val="bg1">
                <a:lumMod val="85000"/>
              </a:schemeClr>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50" tIns="34276" rIns="68550" bIns="34276" numCol="1" rtlCol="0" anchor="t" anchorCtr="0" compatLnSpc="1">
            <a:prstTxWarp prst="textNoShape">
              <a:avLst/>
            </a:prstTxWarp>
          </a:bodyPr>
          <a:lstStyle/>
          <a:p>
            <a:pPr defTabSz="914088">
              <a:buClr>
                <a:srgbClr val="CC9900"/>
              </a:buClr>
              <a:buFont typeface="Wingdings" pitchFamily="2" charset="2"/>
              <a:buChar char="n"/>
            </a:pPr>
            <a:endParaRPr lang="en-US" sz="1300">
              <a:solidFill>
                <a:prstClr val="black"/>
              </a:solidFill>
              <a:latin typeface="Calibri" panose="020F0502020204030204" pitchFamily="34" charset="0"/>
              <a:sym typeface="Calibri" panose="020F0502020204030204" pitchFamily="34" charset="0"/>
            </a:endParaRPr>
          </a:p>
        </p:txBody>
      </p:sp>
      <p:pic>
        <p:nvPicPr>
          <p:cNvPr id="90" name="Picture 98" descr="G.gif"/>
          <p:cNvPicPr preferRelativeResize="0">
            <a:picLocks/>
          </p:cNvPicPr>
          <p:nvPr/>
        </p:nvPicPr>
        <p:blipFill>
          <a:blip r:embed="rId5" cstate="print"/>
          <a:stretch>
            <a:fillRect/>
          </a:stretch>
        </p:blipFill>
        <p:spPr>
          <a:xfrm>
            <a:off x="7444655" y="2595829"/>
            <a:ext cx="205734" cy="137160"/>
          </a:xfrm>
          <a:prstGeom prst="rect">
            <a:avLst/>
          </a:prstGeom>
        </p:spPr>
      </p:pic>
      <p:sp>
        <p:nvSpPr>
          <p:cNvPr id="91" name="TextBox 184"/>
          <p:cNvSpPr txBox="1"/>
          <p:nvPr/>
        </p:nvSpPr>
        <p:spPr>
          <a:xfrm>
            <a:off x="7410746" y="2760034"/>
            <a:ext cx="326052" cy="207749"/>
          </a:xfrm>
          <a:prstGeom prst="rect">
            <a:avLst/>
          </a:prstGeom>
          <a:noFill/>
        </p:spPr>
        <p:txBody>
          <a:bodyPr wrap="squar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UK</a:t>
            </a:r>
          </a:p>
        </p:txBody>
      </p:sp>
      <p:pic>
        <p:nvPicPr>
          <p:cNvPr id="92" name="Picture 99" descr="I.gif"/>
          <p:cNvPicPr preferRelativeResize="0">
            <a:picLocks/>
          </p:cNvPicPr>
          <p:nvPr/>
        </p:nvPicPr>
        <p:blipFill>
          <a:blip r:embed="rId4" cstate="print"/>
          <a:stretch>
            <a:fillRect/>
          </a:stretch>
        </p:blipFill>
        <p:spPr>
          <a:xfrm>
            <a:off x="7754176" y="2595829"/>
            <a:ext cx="205734" cy="137160"/>
          </a:xfrm>
          <a:prstGeom prst="rect">
            <a:avLst/>
          </a:prstGeom>
        </p:spPr>
      </p:pic>
      <p:sp>
        <p:nvSpPr>
          <p:cNvPr id="93" name="TextBox 186"/>
          <p:cNvSpPr txBox="1"/>
          <p:nvPr/>
        </p:nvSpPr>
        <p:spPr>
          <a:xfrm>
            <a:off x="7730089" y="2760034"/>
            <a:ext cx="223802" cy="207701"/>
          </a:xfrm>
          <a:prstGeom prst="rect">
            <a:avLst/>
          </a:prstGeom>
          <a:noFill/>
        </p:spPr>
        <p:txBody>
          <a:bodyPr wrap="none" lIns="68553" tIns="34276" rIns="68553" bIns="34276" rtlCol="0">
            <a:spAutoFit/>
          </a:bodyPr>
          <a:lstStyle/>
          <a:p>
            <a:pPr defTabSz="914088"/>
            <a:r>
              <a:rPr lang="en-US" sz="900" dirty="0">
                <a:solidFill>
                  <a:prstClr val="white"/>
                </a:solidFill>
                <a:latin typeface="Calibri" panose="020F0502020204030204" pitchFamily="34" charset="0"/>
                <a:sym typeface="Calibri" panose="020F0502020204030204" pitchFamily="34" charset="0"/>
              </a:rPr>
              <a:t>IT</a:t>
            </a:r>
          </a:p>
        </p:txBody>
      </p:sp>
      <p:sp>
        <p:nvSpPr>
          <p:cNvPr id="94" name="TextBox 12"/>
          <p:cNvSpPr txBox="1"/>
          <p:nvPr/>
        </p:nvSpPr>
        <p:spPr>
          <a:xfrm>
            <a:off x="1018816" y="4823887"/>
            <a:ext cx="2243188" cy="207721"/>
          </a:xfrm>
          <a:prstGeom prst="rect">
            <a:avLst/>
          </a:prstGeom>
          <a:noFill/>
        </p:spPr>
        <p:txBody>
          <a:bodyPr wrap="none" lIns="68553" tIns="34276" rIns="68553" bIns="34276" rtlCol="0">
            <a:spAutoFit/>
          </a:bodyPr>
          <a:lstStyle/>
          <a:p>
            <a:pPr defTabSz="914088"/>
            <a:r>
              <a:rPr lang="en-US" altLang="zh-CN" sz="900" i="1" dirty="0">
                <a:solidFill>
                  <a:prstClr val="white"/>
                </a:solidFill>
                <a:latin typeface="Calibri" panose="020F0502020204030204" pitchFamily="34" charset="0"/>
                <a:sym typeface="Calibri" panose="020F0502020204030204" pitchFamily="34" charset="0"/>
              </a:rPr>
              <a:t>*</a:t>
            </a:r>
            <a:r>
              <a:rPr lang="zh-CN" altLang="en-US" sz="900" i="1" dirty="0">
                <a:solidFill>
                  <a:prstClr val="white"/>
                </a:solidFill>
                <a:latin typeface="Calibri" panose="020F0502020204030204" pitchFamily="34" charset="0"/>
                <a:sym typeface="Calibri" panose="020F0502020204030204" pitchFamily="34" charset="0"/>
              </a:rPr>
              <a:t>：</a:t>
            </a:r>
            <a:r>
              <a:rPr lang="en-US" altLang="zh-CN" sz="900" i="1" dirty="0">
                <a:solidFill>
                  <a:prstClr val="white"/>
                </a:solidFill>
                <a:latin typeface="Calibri" panose="020F0502020204030204" pitchFamily="34" charset="0"/>
                <a:sym typeface="Calibri" panose="020F0502020204030204" pitchFamily="34" charset="0"/>
              </a:rPr>
              <a:t>Unlisted countries do not publish plan yet</a:t>
            </a:r>
            <a:endParaRPr lang="en-US" sz="900" i="1" dirty="0">
              <a:solidFill>
                <a:prstClr val="white"/>
              </a:solidFill>
              <a:latin typeface="Calibri" panose="020F0502020204030204" pitchFamily="34" charset="0"/>
              <a:sym typeface="Calibri" panose="020F0502020204030204" pitchFamily="34" charset="0"/>
            </a:endParaRPr>
          </a:p>
        </p:txBody>
      </p:sp>
      <p:sp>
        <p:nvSpPr>
          <p:cNvPr id="95" name="TextBox 13"/>
          <p:cNvSpPr txBox="1"/>
          <p:nvPr/>
        </p:nvSpPr>
        <p:spPr>
          <a:xfrm>
            <a:off x="7530397" y="712433"/>
            <a:ext cx="293514" cy="300013"/>
          </a:xfrm>
          <a:prstGeom prst="rect">
            <a:avLst/>
          </a:prstGeom>
          <a:noFill/>
        </p:spPr>
        <p:txBody>
          <a:bodyPr wrap="none" lIns="68553" tIns="34276" rIns="68553" bIns="34276" rtlCol="0">
            <a:spAutoFit/>
          </a:bodyPr>
          <a:lstStyle/>
          <a:p>
            <a:pPr defTabSz="914088"/>
            <a:r>
              <a:rPr lang="en-US" altLang="zh-CN" sz="1500" b="1" dirty="0">
                <a:solidFill>
                  <a:prstClr val="white"/>
                </a:solidFill>
                <a:latin typeface="Calibri" panose="020F0502020204030204" pitchFamily="34" charset="0"/>
                <a:sym typeface="Calibri" panose="020F0502020204030204" pitchFamily="34" charset="0"/>
              </a:rPr>
              <a:t>···</a:t>
            </a:r>
            <a:endParaRPr lang="en-US" sz="1500" b="1" dirty="0">
              <a:solidFill>
                <a:prstClr val="white"/>
              </a:solidFill>
              <a:latin typeface="Calibri" panose="020F0502020204030204" pitchFamily="34" charset="0"/>
              <a:sym typeface="Calibri" panose="020F0502020204030204" pitchFamily="34" charset="0"/>
            </a:endParaRPr>
          </a:p>
        </p:txBody>
      </p:sp>
    </p:spTree>
    <p:extLst>
      <p:ext uri="{BB962C8B-B14F-4D97-AF65-F5344CB8AC3E}">
        <p14:creationId xmlns="" xmlns:p14="http://schemas.microsoft.com/office/powerpoint/2010/main" val="336883788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ctrTitle"/>
          </p:nvPr>
        </p:nvSpPr>
        <p:spPr>
          <a:xfrm>
            <a:off x="395536" y="0"/>
            <a:ext cx="8367821" cy="666140"/>
          </a:xfrm>
          <a:prstGeom prst="rect">
            <a:avLst/>
          </a:prstGeom>
          <a:noFill/>
          <a:ln w="9525" algn="ctr">
            <a:noFill/>
            <a:miter lim="800000"/>
            <a:headEnd/>
            <a:tailEnd/>
          </a:ln>
          <a:effectLst/>
        </p:spPr>
        <p:txBody>
          <a:bodyPr vert="horz" lIns="59419" tIns="29709" rIns="59419" bIns="29709" rtlCol="0" anchor="ctr">
            <a:noAutofit/>
          </a:bodyPr>
          <a:lstStyle/>
          <a:p>
            <a:pPr algn="l" defTabSz="788322" fontAlgn="base">
              <a:spcAft>
                <a:spcPct val="0"/>
              </a:spcAft>
            </a:pPr>
            <a:r>
              <a:rPr lang="en-US" altLang="zh-CN" sz="2000" dirty="0">
                <a:solidFill>
                  <a:prstClr val="white"/>
                </a:solidFill>
                <a:latin typeface="Akkurat Pro"/>
                <a:ea typeface="微软雅黑" panose="020B0503020204020204" pitchFamily="34" charset="-122"/>
                <a:cs typeface="+mn-cs"/>
                <a:sym typeface="Calibri" panose="020F0502020204030204" pitchFamily="34" charset="0"/>
              </a:rPr>
              <a:t>Efficient Spectrum </a:t>
            </a:r>
            <a:r>
              <a:rPr lang="en-US" altLang="zh-CN" sz="2000" dirty="0" smtClean="0">
                <a:solidFill>
                  <a:prstClr val="white"/>
                </a:solidFill>
                <a:latin typeface="Akkurat Pro"/>
                <a:ea typeface="微软雅黑" panose="020B0503020204020204" pitchFamily="34" charset="-122"/>
                <a:cs typeface="+mn-cs"/>
                <a:sym typeface="Calibri" panose="020F0502020204030204" pitchFamily="34" charset="0"/>
              </a:rPr>
              <a:t>Strategy</a:t>
            </a:r>
            <a:endParaRPr lang="zh-CN" altLang="en-US" sz="2000" dirty="0">
              <a:solidFill>
                <a:prstClr val="white"/>
              </a:solidFill>
              <a:latin typeface="Akkurat Pro"/>
              <a:ea typeface="微软雅黑" panose="020B0503020204020204" pitchFamily="34" charset="-122"/>
              <a:cs typeface="+mn-cs"/>
              <a:sym typeface="Calibri" panose="020F0502020204030204" pitchFamily="34" charset="0"/>
            </a:endParaRPr>
          </a:p>
        </p:txBody>
      </p:sp>
      <p:sp>
        <p:nvSpPr>
          <p:cNvPr id="170" name="Parallelogram 151"/>
          <p:cNvSpPr/>
          <p:nvPr/>
        </p:nvSpPr>
        <p:spPr bwMode="auto">
          <a:xfrm>
            <a:off x="1788876" y="3587096"/>
            <a:ext cx="4717413" cy="183698"/>
          </a:xfrm>
          <a:prstGeom prst="parallelogram">
            <a:avLst>
              <a:gd name="adj" fmla="val 21020"/>
            </a:avLst>
          </a:prstGeom>
          <a:solidFill>
            <a:srgbClr val="0070C0">
              <a:alpha val="70000"/>
            </a:srgbClr>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srgbClr val="1F497D"/>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60" name="Parallelogram 151"/>
          <p:cNvSpPr/>
          <p:nvPr/>
        </p:nvSpPr>
        <p:spPr bwMode="auto">
          <a:xfrm>
            <a:off x="1788876" y="3587096"/>
            <a:ext cx="3640946" cy="181384"/>
          </a:xfrm>
          <a:prstGeom prst="parallelogram">
            <a:avLst>
              <a:gd name="adj" fmla="val 21020"/>
            </a:avLst>
          </a:prstGeom>
          <a:solidFill>
            <a:schemeClr val="bg1"/>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srgbClr val="1F497D"/>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46" name="Parallelogram 151"/>
          <p:cNvSpPr/>
          <p:nvPr/>
        </p:nvSpPr>
        <p:spPr bwMode="auto">
          <a:xfrm>
            <a:off x="1793389" y="2738772"/>
            <a:ext cx="4712900" cy="181384"/>
          </a:xfrm>
          <a:prstGeom prst="parallelogram">
            <a:avLst>
              <a:gd name="adj" fmla="val 21020"/>
            </a:avLst>
          </a:prstGeom>
          <a:solidFill>
            <a:srgbClr val="0070C0"/>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srgbClr val="1F497D"/>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58" name="Parallelogram 151"/>
          <p:cNvSpPr/>
          <p:nvPr/>
        </p:nvSpPr>
        <p:spPr bwMode="auto">
          <a:xfrm>
            <a:off x="3151822" y="1398331"/>
            <a:ext cx="3354467" cy="181384"/>
          </a:xfrm>
          <a:prstGeom prst="parallelogram">
            <a:avLst>
              <a:gd name="adj" fmla="val 21020"/>
            </a:avLst>
          </a:prstGeom>
          <a:solidFill>
            <a:schemeClr val="accent3">
              <a:lumMod val="50000"/>
              <a:alpha val="70000"/>
            </a:schemeClr>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35" name="Parallelogram 151"/>
          <p:cNvSpPr/>
          <p:nvPr/>
        </p:nvSpPr>
        <p:spPr bwMode="auto">
          <a:xfrm>
            <a:off x="3151822" y="1920932"/>
            <a:ext cx="3354467" cy="181384"/>
          </a:xfrm>
          <a:prstGeom prst="parallelogram">
            <a:avLst>
              <a:gd name="adj" fmla="val 21020"/>
            </a:avLst>
          </a:prstGeom>
          <a:solidFill>
            <a:schemeClr val="accent3">
              <a:lumMod val="50000"/>
              <a:alpha val="70000"/>
            </a:schemeClr>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67" name="文本框 66"/>
          <p:cNvSpPr txBox="1"/>
          <p:nvPr/>
        </p:nvSpPr>
        <p:spPr>
          <a:xfrm>
            <a:off x="1128351" y="1390921"/>
            <a:ext cx="1358465" cy="207701"/>
          </a:xfrm>
          <a:prstGeom prst="rect">
            <a:avLst/>
          </a:prstGeom>
          <a:noFill/>
        </p:spPr>
        <p:txBody>
          <a:bodyPr wrap="square" lIns="68562" tIns="34281" rIns="68562" bIns="34281" rtlCol="0">
            <a:spAutoFit/>
          </a:bodyPr>
          <a:lstStyle/>
          <a:p>
            <a:pPr defTabSz="685208"/>
            <a:r>
              <a:rPr lang="en-US" altLang="zh-CN" sz="900" i="1" dirty="0" err="1">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mmWave</a:t>
            </a:r>
            <a:endPar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78" name="文本框 77"/>
          <p:cNvSpPr txBox="1"/>
          <p:nvPr/>
        </p:nvSpPr>
        <p:spPr>
          <a:xfrm>
            <a:off x="1128351" y="1914840"/>
            <a:ext cx="1254591" cy="207701"/>
          </a:xfrm>
          <a:prstGeom prst="rect">
            <a:avLst/>
          </a:prstGeom>
          <a:noFill/>
        </p:spPr>
        <p:txBody>
          <a:bodyPr wrap="square" lIns="68562" tIns="34281" rIns="68562" bIns="34281" rtlCol="0">
            <a:spAutoFit/>
          </a:bodyPr>
          <a:lstStyle/>
          <a:p>
            <a:pPr defTabSz="685208"/>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C-Band (3.5GHz)</a:t>
            </a:r>
          </a:p>
        </p:txBody>
      </p:sp>
      <p:sp>
        <p:nvSpPr>
          <p:cNvPr id="89" name="文本框 107"/>
          <p:cNvSpPr txBox="1"/>
          <p:nvPr/>
        </p:nvSpPr>
        <p:spPr>
          <a:xfrm>
            <a:off x="4314856" y="1393226"/>
            <a:ext cx="1450973" cy="192342"/>
          </a:xfrm>
          <a:prstGeom prst="rect">
            <a:avLst/>
          </a:prstGeom>
          <a:noFill/>
        </p:spPr>
        <p:txBody>
          <a:bodyPr wrap="square" lIns="68562" tIns="34281" rIns="68562" bIns="34281" rtlCol="0">
            <a:spAutoFit/>
          </a:bodyPr>
          <a:lstStyle/>
          <a:p>
            <a:pPr defTabSz="685208"/>
            <a:r>
              <a:rPr lang="en-US" altLang="zh-CN" sz="800" b="1"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5G NR</a:t>
            </a:r>
            <a:r>
              <a:rPr lang="en-US" altLang="zh-CN" sz="8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 (for Hotspots)</a:t>
            </a:r>
            <a:endParaRPr lang="zh-CN" altLang="en-US" sz="8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79" name="矩形 78"/>
          <p:cNvSpPr/>
          <p:nvPr/>
        </p:nvSpPr>
        <p:spPr>
          <a:xfrm>
            <a:off x="1100593" y="2141455"/>
            <a:ext cx="720522" cy="207701"/>
          </a:xfrm>
          <a:prstGeom prst="rect">
            <a:avLst/>
          </a:prstGeom>
        </p:spPr>
        <p:txBody>
          <a:bodyPr wrap="square" lIns="68562" tIns="34281" rIns="68562" bIns="34281">
            <a:spAutoFit/>
          </a:bodyPr>
          <a:lstStyle/>
          <a:p>
            <a:pPr defTabSz="685208"/>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2600MHz</a:t>
            </a:r>
          </a:p>
        </p:txBody>
      </p:sp>
      <p:sp>
        <p:nvSpPr>
          <p:cNvPr id="81" name="矩形 80"/>
          <p:cNvSpPr/>
          <p:nvPr/>
        </p:nvSpPr>
        <p:spPr>
          <a:xfrm>
            <a:off x="1100594" y="2989590"/>
            <a:ext cx="720520" cy="207701"/>
          </a:xfrm>
          <a:prstGeom prst="rect">
            <a:avLst/>
          </a:prstGeom>
        </p:spPr>
        <p:txBody>
          <a:bodyPr wrap="square" lIns="68562" tIns="34281" rIns="68562" bIns="34281">
            <a:spAutoFit/>
          </a:bodyPr>
          <a:lstStyle/>
          <a:p>
            <a:pPr defTabSz="914119"/>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1800MHz </a:t>
            </a:r>
          </a:p>
        </p:txBody>
      </p:sp>
      <p:sp>
        <p:nvSpPr>
          <p:cNvPr id="69" name="Parallelogram 151"/>
          <p:cNvSpPr/>
          <p:nvPr/>
        </p:nvSpPr>
        <p:spPr bwMode="auto">
          <a:xfrm>
            <a:off x="1788876" y="2739405"/>
            <a:ext cx="1450973" cy="185574"/>
          </a:xfrm>
          <a:prstGeom prst="parallelogram">
            <a:avLst>
              <a:gd name="adj" fmla="val 21020"/>
            </a:avLst>
          </a:prstGeom>
          <a:gradFill>
            <a:gsLst>
              <a:gs pos="0">
                <a:srgbClr val="F0F0F0">
                  <a:lumMod val="98000"/>
                </a:srgbClr>
              </a:gs>
              <a:gs pos="97561">
                <a:srgbClr val="BFC2C3">
                  <a:alpha val="0"/>
                </a:srgbClr>
              </a:gs>
              <a:gs pos="88000">
                <a:srgbClr val="BFC2C3">
                  <a:alpha val="0"/>
                </a:srgbClr>
              </a:gs>
            </a:gsLst>
            <a:lin ang="0" scaled="0"/>
          </a:gra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71" name="文本框 70"/>
          <p:cNvSpPr txBox="1"/>
          <p:nvPr/>
        </p:nvSpPr>
        <p:spPr>
          <a:xfrm>
            <a:off x="1100594" y="3848743"/>
            <a:ext cx="720520" cy="207701"/>
          </a:xfrm>
          <a:prstGeom prst="rect">
            <a:avLst/>
          </a:prstGeom>
          <a:noFill/>
        </p:spPr>
        <p:txBody>
          <a:bodyPr wrap="square" lIns="68562" tIns="34281" rIns="68562" bIns="34281" rtlCol="0">
            <a:spAutoFit/>
          </a:bodyPr>
          <a:lstStyle/>
          <a:p>
            <a:pPr defTabSz="914119"/>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800MHz</a:t>
            </a:r>
          </a:p>
        </p:txBody>
      </p:sp>
      <p:sp>
        <p:nvSpPr>
          <p:cNvPr id="82" name="矩形 81"/>
          <p:cNvSpPr/>
          <p:nvPr/>
        </p:nvSpPr>
        <p:spPr>
          <a:xfrm>
            <a:off x="1100594" y="3586784"/>
            <a:ext cx="720520" cy="207701"/>
          </a:xfrm>
          <a:prstGeom prst="rect">
            <a:avLst/>
          </a:prstGeom>
        </p:spPr>
        <p:txBody>
          <a:bodyPr wrap="square" lIns="68562" tIns="34281" rIns="68562" bIns="34281">
            <a:spAutoFit/>
          </a:bodyPr>
          <a:lstStyle/>
          <a:p>
            <a:pPr defTabSz="914119"/>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900MHz</a:t>
            </a:r>
          </a:p>
        </p:txBody>
      </p:sp>
      <p:sp>
        <p:nvSpPr>
          <p:cNvPr id="80" name="矩形 79"/>
          <p:cNvSpPr/>
          <p:nvPr/>
        </p:nvSpPr>
        <p:spPr>
          <a:xfrm>
            <a:off x="1100594" y="2714459"/>
            <a:ext cx="720521" cy="207701"/>
          </a:xfrm>
          <a:prstGeom prst="rect">
            <a:avLst/>
          </a:prstGeom>
        </p:spPr>
        <p:txBody>
          <a:bodyPr wrap="square" lIns="68562" tIns="34281" rIns="68562" bIns="34281">
            <a:spAutoFit/>
          </a:bodyPr>
          <a:lstStyle/>
          <a:p>
            <a:pPr defTabSz="914119"/>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2100MHz</a:t>
            </a:r>
          </a:p>
        </p:txBody>
      </p:sp>
      <p:sp>
        <p:nvSpPr>
          <p:cNvPr id="57" name="文本框 16"/>
          <p:cNvSpPr txBox="1"/>
          <p:nvPr/>
        </p:nvSpPr>
        <p:spPr>
          <a:xfrm>
            <a:off x="1086337" y="4122703"/>
            <a:ext cx="734777" cy="207701"/>
          </a:xfrm>
          <a:prstGeom prst="rect">
            <a:avLst/>
          </a:prstGeom>
          <a:noFill/>
        </p:spPr>
        <p:txBody>
          <a:bodyPr wrap="square" lIns="68562" tIns="34281" rIns="68562" bIns="34281" rtlCol="0">
            <a:spAutoFit/>
          </a:bodyPr>
          <a:lstStyle>
            <a:defPPr>
              <a:defRPr lang="zh-CN"/>
            </a:defPPr>
            <a:lvl1pPr marL="0" algn="l" defTabSz="913945" rtl="0" eaLnBrk="1" latinLnBrk="0" hangingPunct="1">
              <a:defRPr sz="1800" kern="1200">
                <a:solidFill>
                  <a:schemeClr val="tx1"/>
                </a:solidFill>
                <a:latin typeface="+mn-lt"/>
                <a:ea typeface="+mn-ea"/>
                <a:cs typeface="+mn-cs"/>
              </a:defRPr>
            </a:lvl1pPr>
            <a:lvl2pPr marL="456970"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3" algn="l" defTabSz="913945" rtl="0" eaLnBrk="1" latinLnBrk="0" hangingPunct="1">
              <a:defRPr sz="1800" kern="1200">
                <a:solidFill>
                  <a:schemeClr val="tx1"/>
                </a:solidFill>
                <a:latin typeface="+mn-lt"/>
                <a:ea typeface="+mn-ea"/>
                <a:cs typeface="+mn-cs"/>
              </a:defRPr>
            </a:lvl4pPr>
            <a:lvl5pPr marL="1827885" algn="l" defTabSz="913945" rtl="0" eaLnBrk="1" latinLnBrk="0" hangingPunct="1">
              <a:defRPr sz="1800" kern="1200">
                <a:solidFill>
                  <a:schemeClr val="tx1"/>
                </a:solidFill>
                <a:latin typeface="+mn-lt"/>
                <a:ea typeface="+mn-ea"/>
                <a:cs typeface="+mn-cs"/>
              </a:defRPr>
            </a:lvl5pPr>
            <a:lvl6pPr marL="2284855" algn="l" defTabSz="913945" rtl="0" eaLnBrk="1" latinLnBrk="0" hangingPunct="1">
              <a:defRPr sz="1800" kern="1200">
                <a:solidFill>
                  <a:schemeClr val="tx1"/>
                </a:solidFill>
                <a:latin typeface="+mn-lt"/>
                <a:ea typeface="+mn-ea"/>
                <a:cs typeface="+mn-cs"/>
              </a:defRPr>
            </a:lvl6pPr>
            <a:lvl7pPr marL="2741828"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1" algn="l" defTabSz="913945" rtl="0" eaLnBrk="1" latinLnBrk="0" hangingPunct="1">
              <a:defRPr sz="1800" kern="1200">
                <a:solidFill>
                  <a:schemeClr val="tx1"/>
                </a:solidFill>
                <a:latin typeface="+mn-lt"/>
                <a:ea typeface="+mn-ea"/>
                <a:cs typeface="+mn-cs"/>
              </a:defRPr>
            </a:lvl9pPr>
          </a:lstStyle>
          <a:p>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700MHz</a:t>
            </a:r>
          </a:p>
        </p:txBody>
      </p:sp>
      <p:sp>
        <p:nvSpPr>
          <p:cNvPr id="6" name="Rectangle 5"/>
          <p:cNvSpPr/>
          <p:nvPr/>
        </p:nvSpPr>
        <p:spPr>
          <a:xfrm>
            <a:off x="1086336" y="2450106"/>
            <a:ext cx="734779" cy="207701"/>
          </a:xfrm>
          <a:prstGeom prst="rect">
            <a:avLst/>
          </a:prstGeom>
        </p:spPr>
        <p:txBody>
          <a:bodyPr wrap="square" lIns="68562" tIns="34281" rIns="68562" bIns="34281">
            <a:spAutoFit/>
          </a:bodyPr>
          <a:lstStyle/>
          <a:p>
            <a:pPr defTabSz="685754"/>
            <a:r>
              <a:rPr lang="en-US" altLang="zh-CN" sz="9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2300MHz</a:t>
            </a:r>
            <a:endParaRPr lang="en-US" sz="900" dirty="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08" name="Rectangle 107"/>
          <p:cNvSpPr/>
          <p:nvPr/>
        </p:nvSpPr>
        <p:spPr>
          <a:xfrm>
            <a:off x="1859188" y="1031732"/>
            <a:ext cx="1106773" cy="1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defTabSz="685754"/>
            <a:r>
              <a:rPr lang="en-US"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2019-2020</a:t>
            </a:r>
            <a:endParaRPr lang="en-GB"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13" name="Rectangle 112"/>
          <p:cNvSpPr/>
          <p:nvPr/>
        </p:nvSpPr>
        <p:spPr>
          <a:xfrm>
            <a:off x="1944616" y="848503"/>
            <a:ext cx="956096" cy="363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t"/>
          <a:lstStyle/>
          <a:p>
            <a:pPr algn="ctr" defTabSz="685754"/>
            <a:r>
              <a:rPr lang="en-US"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LTE-Evolution</a:t>
            </a:r>
            <a:endParaRPr lang="en-GB"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14" name="Rectangle 113"/>
          <p:cNvSpPr/>
          <p:nvPr/>
        </p:nvSpPr>
        <p:spPr>
          <a:xfrm>
            <a:off x="3221176" y="848435"/>
            <a:ext cx="1586978" cy="363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t"/>
          <a:lstStyle/>
          <a:p>
            <a:pPr algn="ctr" defTabSz="685754"/>
            <a:r>
              <a:rPr lang="en-US"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5G NR Major Cities</a:t>
            </a:r>
            <a:endParaRPr lang="en-GB"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15" name="Rectangle 114"/>
          <p:cNvSpPr/>
          <p:nvPr/>
        </p:nvSpPr>
        <p:spPr>
          <a:xfrm>
            <a:off x="4994013" y="848435"/>
            <a:ext cx="1463157" cy="363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t"/>
          <a:lstStyle/>
          <a:p>
            <a:pPr algn="ctr" defTabSz="685754"/>
            <a:r>
              <a:rPr lang="en-US"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Nationwide 5G NR </a:t>
            </a:r>
            <a:endParaRPr lang="en-GB" sz="10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cxnSp>
        <p:nvCxnSpPr>
          <p:cNvPr id="8" name="Straight Connector 7"/>
          <p:cNvCxnSpPr/>
          <p:nvPr/>
        </p:nvCxnSpPr>
        <p:spPr>
          <a:xfrm>
            <a:off x="1773940" y="1031732"/>
            <a:ext cx="0" cy="1857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078590" y="1031732"/>
            <a:ext cx="0" cy="1857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3441426" y="1031732"/>
            <a:ext cx="1106773" cy="1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defTabSz="685754"/>
            <a:r>
              <a:rPr lang="en-US"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2021-2022</a:t>
            </a:r>
            <a:endParaRPr lang="en-GB"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cxnSp>
        <p:nvCxnSpPr>
          <p:cNvPr id="121" name="Straight Connector 120"/>
          <p:cNvCxnSpPr/>
          <p:nvPr/>
        </p:nvCxnSpPr>
        <p:spPr>
          <a:xfrm>
            <a:off x="3151821" y="1031732"/>
            <a:ext cx="0" cy="1857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812054" y="1031732"/>
            <a:ext cx="0" cy="1857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5172205" y="1031732"/>
            <a:ext cx="1106773" cy="1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defTabSz="685754"/>
            <a:r>
              <a:rPr lang="en-US"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2023-2025</a:t>
            </a:r>
            <a:endParaRPr lang="en-GB" sz="1000" dirty="0">
              <a:solidFill>
                <a:srgbClr val="FFC00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cxnSp>
        <p:nvCxnSpPr>
          <p:cNvPr id="133" name="Straight Connector 132"/>
          <p:cNvCxnSpPr/>
          <p:nvPr/>
        </p:nvCxnSpPr>
        <p:spPr>
          <a:xfrm>
            <a:off x="4882599" y="1031732"/>
            <a:ext cx="0" cy="1857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6" name="文本框 107"/>
          <p:cNvSpPr txBox="1"/>
          <p:nvPr/>
        </p:nvSpPr>
        <p:spPr>
          <a:xfrm>
            <a:off x="4314856" y="1914839"/>
            <a:ext cx="1450973" cy="192342"/>
          </a:xfrm>
          <a:prstGeom prst="rect">
            <a:avLst/>
          </a:prstGeom>
          <a:noFill/>
        </p:spPr>
        <p:txBody>
          <a:bodyPr wrap="square" lIns="68562" tIns="34281" rIns="68562" bIns="34281" rtlCol="0">
            <a:spAutoFit/>
          </a:bodyPr>
          <a:lstStyle/>
          <a:p>
            <a:pPr defTabSz="685208"/>
            <a:r>
              <a:rPr lang="en-US" altLang="zh-CN" sz="800" b="1"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5G </a:t>
            </a:r>
            <a:r>
              <a:rPr lang="en-US" altLang="zh-CN" sz="800" b="1" i="1">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NR </a:t>
            </a:r>
            <a:r>
              <a:rPr lang="en-US" altLang="zh-CN" sz="800" i="1" smtClean="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a:t>
            </a:r>
            <a:r>
              <a:rPr lang="pl-PL" altLang="zh-CN" sz="800" i="1" smtClean="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Major</a:t>
            </a:r>
            <a:r>
              <a:rPr lang="en-US" altLang="zh-CN" sz="800" i="1" smtClean="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 </a:t>
            </a:r>
            <a:r>
              <a:rPr lang="en-US" altLang="zh-CN" sz="8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Cities) </a:t>
            </a:r>
            <a:endParaRPr lang="zh-CN" altLang="en-US" sz="800"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38" name="Parallelogram 151"/>
          <p:cNvSpPr/>
          <p:nvPr/>
        </p:nvSpPr>
        <p:spPr bwMode="auto">
          <a:xfrm>
            <a:off x="1793389" y="3902887"/>
            <a:ext cx="4712900" cy="181384"/>
          </a:xfrm>
          <a:prstGeom prst="parallelogram">
            <a:avLst>
              <a:gd name="adj" fmla="val 21020"/>
            </a:avLst>
          </a:prstGeom>
          <a:solidFill>
            <a:srgbClr val="0070C0"/>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41" name="文本框 107"/>
          <p:cNvSpPr txBox="1"/>
          <p:nvPr/>
        </p:nvSpPr>
        <p:spPr>
          <a:xfrm>
            <a:off x="3151822" y="3895476"/>
            <a:ext cx="1450973" cy="196208"/>
          </a:xfrm>
          <a:prstGeom prst="rect">
            <a:avLst/>
          </a:prstGeom>
          <a:noFill/>
        </p:spPr>
        <p:txBody>
          <a:bodyPr wrap="square" lIns="68562" tIns="34281" rIns="68562" bIns="34281" rtlCol="0">
            <a:spAutoFit/>
          </a:bodyPr>
          <a:lstStyle>
            <a:defPPr>
              <a:defRPr lang="zh-CN"/>
            </a:defPPr>
            <a:lvl1pPr algn="ctr" defTabSz="913671">
              <a:defRPr sz="1100" b="1" i="1">
                <a:solidFill>
                  <a:srgbClr val="FFC000"/>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sz="800" dirty="0">
                <a:solidFill>
                  <a:schemeClr val="bg1"/>
                </a:solidFill>
                <a:latin typeface="Calibri" panose="020F0502020204030204" pitchFamily="34" charset="0"/>
                <a:ea typeface="微软雅黑" panose="020B0503020204020204" pitchFamily="34" charset="-122"/>
                <a:sym typeface="Calibri" panose="020F0502020204030204" pitchFamily="34" charset="0"/>
              </a:rPr>
              <a:t>LTE Evolution</a:t>
            </a:r>
            <a:endParaRPr lang="zh-CN" altLang="en-US" sz="800"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47" name="文本框 107"/>
          <p:cNvSpPr txBox="1"/>
          <p:nvPr/>
        </p:nvSpPr>
        <p:spPr>
          <a:xfrm>
            <a:off x="1601797" y="2732589"/>
            <a:ext cx="1450973" cy="196208"/>
          </a:xfrm>
          <a:prstGeom prst="rect">
            <a:avLst/>
          </a:prstGeom>
          <a:noFill/>
        </p:spPr>
        <p:txBody>
          <a:bodyPr wrap="square" lIns="68562" tIns="34281" rIns="68562" bIns="34281" rtlCol="0">
            <a:spAutoFit/>
          </a:bodyPr>
          <a:lstStyle/>
          <a:p>
            <a:pPr algn="ctr" defTabSz="685208"/>
            <a:r>
              <a:rPr lang="en-US" altLang="zh-CN" sz="800" b="1" i="1" dirty="0">
                <a:solidFill>
                  <a:srgbClr val="00206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UMTS</a:t>
            </a:r>
            <a:endParaRPr lang="zh-CN" altLang="en-US" sz="800" b="1" i="1" dirty="0">
              <a:solidFill>
                <a:srgbClr val="002060"/>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48" name="文本框 107"/>
          <p:cNvSpPr txBox="1"/>
          <p:nvPr/>
        </p:nvSpPr>
        <p:spPr>
          <a:xfrm>
            <a:off x="3104764" y="2732589"/>
            <a:ext cx="1450973" cy="196208"/>
          </a:xfrm>
          <a:prstGeom prst="rect">
            <a:avLst/>
          </a:prstGeom>
          <a:noFill/>
        </p:spPr>
        <p:txBody>
          <a:bodyPr wrap="square" lIns="68562" tIns="34281" rIns="68562" bIns="34281" rtlCol="0">
            <a:spAutoFit/>
          </a:bodyPr>
          <a:lstStyle>
            <a:defPPr>
              <a:defRPr lang="zh-CN"/>
            </a:defPPr>
            <a:lvl1pPr algn="ctr" defTabSz="913671">
              <a:defRPr sz="1100" b="1" i="1">
                <a:solidFill>
                  <a:srgbClr val="FFC000"/>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sz="800" dirty="0">
                <a:solidFill>
                  <a:schemeClr val="bg1"/>
                </a:solidFill>
                <a:latin typeface="Calibri" panose="020F0502020204030204" pitchFamily="34" charset="0"/>
                <a:ea typeface="微软雅黑" panose="020B0503020204020204" pitchFamily="34" charset="-122"/>
                <a:sym typeface="Calibri" panose="020F0502020204030204" pitchFamily="34" charset="0"/>
              </a:rPr>
              <a:t>LTE Evolution</a:t>
            </a:r>
            <a:endParaRPr lang="zh-CN" altLang="en-US" sz="800"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49" name="Parallelogram 151"/>
          <p:cNvSpPr/>
          <p:nvPr/>
        </p:nvSpPr>
        <p:spPr bwMode="auto">
          <a:xfrm>
            <a:off x="1793389" y="3011568"/>
            <a:ext cx="4712900" cy="181384"/>
          </a:xfrm>
          <a:prstGeom prst="parallelogram">
            <a:avLst>
              <a:gd name="adj" fmla="val 21020"/>
            </a:avLst>
          </a:prstGeom>
          <a:solidFill>
            <a:srgbClr val="0070C0"/>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srgbClr val="1F497D"/>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55" name="Parallelogram 151"/>
          <p:cNvSpPr/>
          <p:nvPr/>
        </p:nvSpPr>
        <p:spPr bwMode="auto">
          <a:xfrm>
            <a:off x="1793389" y="2184159"/>
            <a:ext cx="4712900" cy="181384"/>
          </a:xfrm>
          <a:prstGeom prst="parallelogram">
            <a:avLst>
              <a:gd name="adj" fmla="val 21020"/>
            </a:avLst>
          </a:prstGeom>
          <a:solidFill>
            <a:srgbClr val="0070C0"/>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56" name="文本框 107"/>
          <p:cNvSpPr txBox="1"/>
          <p:nvPr/>
        </p:nvSpPr>
        <p:spPr>
          <a:xfrm>
            <a:off x="3151822" y="2176747"/>
            <a:ext cx="1450973" cy="196208"/>
          </a:xfrm>
          <a:prstGeom prst="rect">
            <a:avLst/>
          </a:prstGeom>
          <a:noFill/>
        </p:spPr>
        <p:txBody>
          <a:bodyPr wrap="square" lIns="68562" tIns="34281" rIns="68562" bIns="34281" rtlCol="0">
            <a:spAutoFit/>
          </a:bodyPr>
          <a:lstStyle/>
          <a:p>
            <a:pPr algn="ctr" defTabSz="685208"/>
            <a:r>
              <a:rPr lang="en-US" altLang="zh-CN"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LTE Evolution</a:t>
            </a:r>
            <a:endParaRPr lang="zh-CN" altLang="en-US"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57" name="文本框 107"/>
          <p:cNvSpPr txBox="1"/>
          <p:nvPr/>
        </p:nvSpPr>
        <p:spPr>
          <a:xfrm>
            <a:off x="2814736" y="2996744"/>
            <a:ext cx="1450973" cy="196208"/>
          </a:xfrm>
          <a:prstGeom prst="rect">
            <a:avLst/>
          </a:prstGeom>
          <a:noFill/>
        </p:spPr>
        <p:txBody>
          <a:bodyPr wrap="square" lIns="68562" tIns="34281" rIns="68562" bIns="34281" rtlCol="0">
            <a:spAutoFit/>
          </a:bodyPr>
          <a:lstStyle/>
          <a:p>
            <a:pPr algn="ctr" defTabSz="685208"/>
            <a:r>
              <a:rPr lang="en-US" altLang="zh-CN"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LTE Evolution</a:t>
            </a:r>
            <a:endParaRPr lang="zh-CN" altLang="en-US"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58" name="Parallelogram 151"/>
          <p:cNvSpPr/>
          <p:nvPr/>
        </p:nvSpPr>
        <p:spPr bwMode="auto">
          <a:xfrm>
            <a:off x="2486816" y="2460363"/>
            <a:ext cx="4019473" cy="181384"/>
          </a:xfrm>
          <a:prstGeom prst="parallelogram">
            <a:avLst>
              <a:gd name="adj" fmla="val 21020"/>
            </a:avLst>
          </a:prstGeom>
          <a:solidFill>
            <a:srgbClr val="0070C0"/>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59" name="文本框 107"/>
          <p:cNvSpPr txBox="1"/>
          <p:nvPr/>
        </p:nvSpPr>
        <p:spPr>
          <a:xfrm>
            <a:off x="3630595" y="2453610"/>
            <a:ext cx="1450973" cy="192342"/>
          </a:xfrm>
          <a:prstGeom prst="rect">
            <a:avLst/>
          </a:prstGeom>
          <a:noFill/>
        </p:spPr>
        <p:txBody>
          <a:bodyPr wrap="square" lIns="68562" tIns="34281" rIns="68562" bIns="34281" rtlCol="0">
            <a:spAutoFit/>
          </a:bodyPr>
          <a:lstStyle/>
          <a:p>
            <a:pPr algn="ctr" defTabSz="685208"/>
            <a:r>
              <a:rPr lang="en-US" altLang="zh-CN"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LTE </a:t>
            </a:r>
            <a:r>
              <a:rPr lang="en-US" altLang="zh-CN" sz="800" b="1" i="1" dirty="0" smtClean="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Evolution</a:t>
            </a:r>
            <a:endParaRPr lang="zh-CN" altLang="en-US"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61" name="文本框 107"/>
          <p:cNvSpPr txBox="1"/>
          <p:nvPr/>
        </p:nvSpPr>
        <p:spPr>
          <a:xfrm>
            <a:off x="2289105" y="3587096"/>
            <a:ext cx="1450973" cy="196208"/>
          </a:xfrm>
          <a:prstGeom prst="rect">
            <a:avLst/>
          </a:prstGeom>
          <a:noFill/>
        </p:spPr>
        <p:txBody>
          <a:bodyPr wrap="square" lIns="68562" tIns="34281" rIns="68562" bIns="34281" rtlCol="0">
            <a:spAutoFit/>
          </a:bodyPr>
          <a:lstStyle>
            <a:defPPr>
              <a:defRPr lang="zh-CN"/>
            </a:defPPr>
            <a:lvl1pPr algn="ctr" defTabSz="913671">
              <a:defRPr sz="1100" b="1" i="1">
                <a:solidFill>
                  <a:srgbClr val="002060"/>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sz="800" dirty="0">
                <a:latin typeface="Calibri" panose="020F0502020204030204" pitchFamily="34" charset="0"/>
                <a:ea typeface="微软雅黑" panose="020B0503020204020204" pitchFamily="34" charset="-122"/>
                <a:sym typeface="Calibri" panose="020F0502020204030204" pitchFamily="34" charset="0"/>
              </a:rPr>
              <a:t>GSM/UMTS</a:t>
            </a:r>
            <a:endParaRPr lang="zh-CN" altLang="en-US" sz="800" dirty="0">
              <a:latin typeface="Calibri" panose="020F0502020204030204" pitchFamily="34" charset="0"/>
              <a:ea typeface="微软雅黑" panose="020B0503020204020204" pitchFamily="34" charset="-122"/>
              <a:sym typeface="Calibri" panose="020F0502020204030204" pitchFamily="34" charset="0"/>
            </a:endParaRPr>
          </a:p>
        </p:txBody>
      </p:sp>
      <p:sp>
        <p:nvSpPr>
          <p:cNvPr id="162" name="Parallelogram 151"/>
          <p:cNvSpPr/>
          <p:nvPr/>
        </p:nvSpPr>
        <p:spPr bwMode="auto">
          <a:xfrm>
            <a:off x="3151822" y="4168326"/>
            <a:ext cx="3354467" cy="181384"/>
          </a:xfrm>
          <a:prstGeom prst="parallelogram">
            <a:avLst>
              <a:gd name="adj" fmla="val 21020"/>
            </a:avLst>
          </a:prstGeom>
          <a:solidFill>
            <a:schemeClr val="accent3">
              <a:lumMod val="50000"/>
              <a:alpha val="70000"/>
            </a:schemeClr>
          </a:soli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66" name="Parallelogram 151"/>
          <p:cNvSpPr/>
          <p:nvPr/>
        </p:nvSpPr>
        <p:spPr bwMode="auto">
          <a:xfrm>
            <a:off x="3265139" y="3587096"/>
            <a:ext cx="2333352" cy="188341"/>
          </a:xfrm>
          <a:prstGeom prst="parallelogram">
            <a:avLst>
              <a:gd name="adj" fmla="val 21020"/>
            </a:avLst>
          </a:prstGeom>
          <a:gradFill flip="none" rotWithShape="1">
            <a:gsLst>
              <a:gs pos="0">
                <a:srgbClr val="0070C0"/>
              </a:gs>
              <a:gs pos="97561">
                <a:srgbClr val="BFC2C3">
                  <a:alpha val="0"/>
                </a:srgbClr>
              </a:gs>
              <a:gs pos="100000">
                <a:schemeClr val="bg1"/>
              </a:gs>
            </a:gsLst>
            <a:lin ang="10800000" scaled="1"/>
            <a:tileRect/>
          </a:gra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67" name="文本框 107"/>
          <p:cNvSpPr txBox="1"/>
          <p:nvPr/>
        </p:nvSpPr>
        <p:spPr>
          <a:xfrm>
            <a:off x="4994014" y="3592529"/>
            <a:ext cx="1450973" cy="196208"/>
          </a:xfrm>
          <a:prstGeom prst="rect">
            <a:avLst/>
          </a:prstGeom>
          <a:noFill/>
        </p:spPr>
        <p:txBody>
          <a:bodyPr wrap="square" lIns="68562" tIns="34281" rIns="68562" bIns="34281" rtlCol="0">
            <a:spAutoFit/>
          </a:bodyPr>
          <a:lstStyle/>
          <a:p>
            <a:pPr algn="ctr" defTabSz="685208"/>
            <a:r>
              <a:rPr lang="en-US" altLang="zh-CN" sz="800" b="1"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GSM/LTE Evolution</a:t>
            </a:r>
            <a:endParaRPr lang="zh-CN" altLang="en-US" sz="800" b="1" i="1" dirty="0">
              <a:solidFill>
                <a:prstClr val="white"/>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71" name="文本框 107"/>
          <p:cNvSpPr txBox="1"/>
          <p:nvPr/>
        </p:nvSpPr>
        <p:spPr>
          <a:xfrm>
            <a:off x="4103568" y="4152859"/>
            <a:ext cx="1450973" cy="192342"/>
          </a:xfrm>
          <a:prstGeom prst="rect">
            <a:avLst/>
          </a:prstGeom>
          <a:noFill/>
        </p:spPr>
        <p:txBody>
          <a:bodyPr wrap="square" lIns="68562" tIns="34281" rIns="68562" bIns="34281" rtlCol="0">
            <a:spAutoFit/>
          </a:bodyPr>
          <a:lstStyle/>
          <a:p>
            <a:pPr algn="ctr" defTabSz="685208"/>
            <a:r>
              <a:rPr lang="en-US" altLang="zh-CN" sz="800" b="1" i="1" dirty="0" smtClean="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5G </a:t>
            </a:r>
            <a:r>
              <a:rPr lang="en-US" altLang="zh-CN"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rPr>
              <a:t>NR</a:t>
            </a:r>
            <a:endParaRPr lang="zh-CN" altLang="en-US" sz="800" b="1" i="1" dirty="0">
              <a:solidFill>
                <a:schemeClr val="bg1"/>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77" name="Parallelogram 151"/>
          <p:cNvSpPr/>
          <p:nvPr/>
        </p:nvSpPr>
        <p:spPr bwMode="auto">
          <a:xfrm>
            <a:off x="4548199" y="2740779"/>
            <a:ext cx="1967510" cy="179323"/>
          </a:xfrm>
          <a:prstGeom prst="parallelogram">
            <a:avLst>
              <a:gd name="adj" fmla="val 21020"/>
            </a:avLst>
          </a:prstGeom>
          <a:gradFill flip="none" rotWithShape="1">
            <a:gsLst>
              <a:gs pos="0">
                <a:srgbClr val="7030A0"/>
              </a:gs>
              <a:gs pos="100000">
                <a:srgbClr val="0070C0"/>
              </a:gs>
              <a:gs pos="73000">
                <a:srgbClr val="7030A0"/>
              </a:gs>
            </a:gsLst>
            <a:lin ang="10800000" scaled="1"/>
            <a:tileRect/>
          </a:gradFill>
          <a:ln w="6350">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59" tIns="34280" rIns="68559" bIns="34280" numCol="1" rtlCol="0" anchor="t" anchorCtr="0" compatLnSpc="1">
            <a:prstTxWarp prst="textNoShape">
              <a:avLst/>
            </a:prstTxWarp>
          </a:bodyPr>
          <a:lstStyle/>
          <a:p>
            <a:pPr defTabSz="685503"/>
            <a:endParaRPr lang="en-US" sz="800">
              <a:solidFill>
                <a:prstClr val="black"/>
              </a:solidFill>
              <a:latin typeface="Calibri" panose="020F0502020204030204" pitchFamily="34" charset="0"/>
              <a:ea typeface="微软雅黑" panose="020B0503020204020204" pitchFamily="34" charset="-122"/>
              <a:cs typeface="Segoe UI" panose="020B0502040204020203" pitchFamily="34" charset="0"/>
              <a:sym typeface="Calibri" panose="020F0502020204030204" pitchFamily="34" charset="0"/>
            </a:endParaRPr>
          </a:p>
        </p:txBody>
      </p:sp>
      <p:sp>
        <p:nvSpPr>
          <p:cNvPr id="179" name="文本框 107"/>
          <p:cNvSpPr txBox="1"/>
          <p:nvPr/>
        </p:nvSpPr>
        <p:spPr>
          <a:xfrm>
            <a:off x="5000105" y="2732589"/>
            <a:ext cx="1450973" cy="196208"/>
          </a:xfrm>
          <a:prstGeom prst="rect">
            <a:avLst/>
          </a:prstGeom>
          <a:noFill/>
        </p:spPr>
        <p:txBody>
          <a:bodyPr wrap="square" lIns="68562" tIns="34281" rIns="68562" bIns="34281" rtlCol="0">
            <a:spAutoFit/>
          </a:bodyPr>
          <a:lstStyle>
            <a:defPPr>
              <a:defRPr lang="zh-CN"/>
            </a:defPPr>
            <a:lvl1pPr algn="ctr" defTabSz="913671">
              <a:defRPr sz="1100" b="1" i="1">
                <a:solidFill>
                  <a:srgbClr val="FFC000"/>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sz="800" dirty="0">
                <a:solidFill>
                  <a:prstClr val="white"/>
                </a:solidFill>
                <a:latin typeface="Calibri" panose="020F0502020204030204" pitchFamily="34" charset="0"/>
                <a:ea typeface="微软雅黑" panose="020B0503020204020204" pitchFamily="34" charset="-122"/>
                <a:sym typeface="Calibri" panose="020F0502020204030204" pitchFamily="34" charset="0"/>
              </a:rPr>
              <a:t>LTE Evolution/5G NR</a:t>
            </a:r>
            <a:endParaRPr lang="zh-CN" altLang="en-US" sz="8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2" name="Group 2"/>
          <p:cNvGrpSpPr/>
          <p:nvPr/>
        </p:nvGrpSpPr>
        <p:grpSpPr>
          <a:xfrm>
            <a:off x="165060" y="762939"/>
            <a:ext cx="577769" cy="3917862"/>
            <a:chOff x="442814" y="771438"/>
            <a:chExt cx="779452" cy="5616624"/>
          </a:xfrm>
        </p:grpSpPr>
        <p:sp>
          <p:nvSpPr>
            <p:cNvPr id="75" name="KSO_Shape"/>
            <p:cNvSpPr>
              <a:spLocks/>
            </p:cNvSpPr>
            <p:nvPr/>
          </p:nvSpPr>
          <p:spPr bwMode="auto">
            <a:xfrm flipH="1">
              <a:off x="442814" y="771438"/>
              <a:ext cx="499258" cy="5616624"/>
            </a:xfrm>
            <a:custGeom>
              <a:avLst/>
              <a:gdLst>
                <a:gd name="T0" fmla="*/ 1977228480 w 1851"/>
                <a:gd name="T1" fmla="*/ 2147483646 h 17088"/>
                <a:gd name="T2" fmla="*/ 2072697488 w 1851"/>
                <a:gd name="T3" fmla="*/ 2147483646 h 17088"/>
                <a:gd name="T4" fmla="*/ 1945405477 w 1851"/>
                <a:gd name="T5" fmla="*/ 2147483646 h 17088"/>
                <a:gd name="T6" fmla="*/ 1787670199 w 1851"/>
                <a:gd name="T7" fmla="*/ 2147483646 h 17088"/>
                <a:gd name="T8" fmla="*/ 1953709311 w 1851"/>
                <a:gd name="T9" fmla="*/ 2147483646 h 17088"/>
                <a:gd name="T10" fmla="*/ 1941253560 w 1851"/>
                <a:gd name="T11" fmla="*/ 2065799480 h 17088"/>
                <a:gd name="T12" fmla="*/ 1742011598 w 1851"/>
                <a:gd name="T13" fmla="*/ 1896776215 h 17088"/>
                <a:gd name="T14" fmla="*/ 1169184951 w 1851"/>
                <a:gd name="T15" fmla="*/ 1022515996 h 17088"/>
                <a:gd name="T16" fmla="*/ 1124906196 w 1851"/>
                <a:gd name="T17" fmla="*/ 774499221 h 17088"/>
                <a:gd name="T18" fmla="*/ 863398076 w 1851"/>
                <a:gd name="T19" fmla="*/ 634570349 h 17088"/>
                <a:gd name="T20" fmla="*/ 619877472 w 1851"/>
                <a:gd name="T21" fmla="*/ 750947812 h 17088"/>
                <a:gd name="T22" fmla="*/ 553459396 w 1851"/>
                <a:gd name="T23" fmla="*/ 1014201577 h 17088"/>
                <a:gd name="T24" fmla="*/ 740245607 w 1851"/>
                <a:gd name="T25" fmla="*/ 1242805478 h 17088"/>
                <a:gd name="T26" fmla="*/ 661384156 w 1851"/>
                <a:gd name="T27" fmla="*/ 2147483646 h 17088"/>
                <a:gd name="T28" fmla="*/ 452458624 w 1851"/>
                <a:gd name="T29" fmla="*/ 2147483646 h 17088"/>
                <a:gd name="T30" fmla="*/ 462142305 w 1851"/>
                <a:gd name="T31" fmla="*/ 2147483646 h 17088"/>
                <a:gd name="T32" fmla="*/ 666915920 w 1851"/>
                <a:gd name="T33" fmla="*/ 2147483646 h 17088"/>
                <a:gd name="T34" fmla="*/ 1386414317 w 1851"/>
                <a:gd name="T35" fmla="*/ 2038097048 h 17088"/>
                <a:gd name="T36" fmla="*/ 1346287480 w 1851"/>
                <a:gd name="T37" fmla="*/ 2147483646 h 17088"/>
                <a:gd name="T38" fmla="*/ 914588442 w 1851"/>
                <a:gd name="T39" fmla="*/ 2147483646 h 17088"/>
                <a:gd name="T40" fmla="*/ 1445908405 w 1851"/>
                <a:gd name="T41" fmla="*/ 2147483646 h 17088"/>
                <a:gd name="T42" fmla="*/ 1488807312 w 1851"/>
                <a:gd name="T43" fmla="*/ 2147483646 h 17088"/>
                <a:gd name="T44" fmla="*/ 1703264608 w 1851"/>
                <a:gd name="T45" fmla="*/ 2147483646 h 17088"/>
                <a:gd name="T46" fmla="*/ 1776606782 w 1851"/>
                <a:gd name="T47" fmla="*/ 2147483646 h 17088"/>
                <a:gd name="T48" fmla="*/ 1856860345 w 1851"/>
                <a:gd name="T49" fmla="*/ 2147483646 h 17088"/>
                <a:gd name="T50" fmla="*/ 1956481381 w 1851"/>
                <a:gd name="T51" fmla="*/ 2147483646 h 17088"/>
                <a:gd name="T52" fmla="*/ 2067165724 w 1851"/>
                <a:gd name="T53" fmla="*/ 2147483646 h 17088"/>
                <a:gd name="T54" fmla="*/ 2147483646 w 1851"/>
                <a:gd name="T55" fmla="*/ 2147483646 h 17088"/>
                <a:gd name="T56" fmla="*/ 2147483646 w 1851"/>
                <a:gd name="T57" fmla="*/ 2147483646 h 17088"/>
                <a:gd name="T58" fmla="*/ 2147483646 w 1851"/>
                <a:gd name="T59" fmla="*/ 2147483646 h 17088"/>
                <a:gd name="T60" fmla="*/ 1397477845 w 1851"/>
                <a:gd name="T61" fmla="*/ 2147483646 h 17088"/>
                <a:gd name="T62" fmla="*/ 2123900229 w 1851"/>
                <a:gd name="T63" fmla="*/ 2147483646 h 17088"/>
                <a:gd name="T64" fmla="*/ 2032583138 w 1851"/>
                <a:gd name="T65" fmla="*/ 2147483646 h 17088"/>
                <a:gd name="T66" fmla="*/ 1953709311 w 1851"/>
                <a:gd name="T67" fmla="*/ 2147483646 h 17088"/>
                <a:gd name="T68" fmla="*/ 1360123078 w 1851"/>
                <a:gd name="T69" fmla="*/ 2147483646 h 17088"/>
                <a:gd name="T70" fmla="*/ 1851316205 w 1851"/>
                <a:gd name="T71" fmla="*/ 2147483646 h 17088"/>
                <a:gd name="T72" fmla="*/ 1790442269 w 1851"/>
                <a:gd name="T73" fmla="*/ 2147483646 h 17088"/>
                <a:gd name="T74" fmla="*/ 1735087611 w 1851"/>
                <a:gd name="T75" fmla="*/ 2147483646 h 17088"/>
                <a:gd name="T76" fmla="*/ 1629934921 w 1851"/>
                <a:gd name="T77" fmla="*/ 2147483646 h 17088"/>
                <a:gd name="T78" fmla="*/ 1635466686 w 1851"/>
                <a:gd name="T79" fmla="*/ 2147483646 h 17088"/>
                <a:gd name="T80" fmla="*/ 1685277204 w 1851"/>
                <a:gd name="T81" fmla="*/ 2147483646 h 17088"/>
                <a:gd name="T82" fmla="*/ 1477731408 w 1851"/>
                <a:gd name="T83" fmla="*/ 2147483646 h 17088"/>
                <a:gd name="T84" fmla="*/ 1654846424 w 1851"/>
                <a:gd name="T85" fmla="*/ 2147483646 h 17088"/>
                <a:gd name="T86" fmla="*/ 1476351672 w 1851"/>
                <a:gd name="T87" fmla="*/ 1939715526 h 17088"/>
                <a:gd name="T88" fmla="*/ 1434844988 w 1851"/>
                <a:gd name="T89" fmla="*/ 1116721524 h 17088"/>
                <a:gd name="T90" fmla="*/ 1591200419 w 1851"/>
                <a:gd name="T91" fmla="*/ 1465878771 h 17088"/>
                <a:gd name="T92" fmla="*/ 1129058114 w 1851"/>
                <a:gd name="T93" fmla="*/ 1116721524 h 17088"/>
                <a:gd name="T94" fmla="*/ 903524913 w 1851"/>
                <a:gd name="T95" fmla="*/ 2147483646 h 17088"/>
                <a:gd name="T96" fmla="*/ 873081758 w 1851"/>
                <a:gd name="T97" fmla="*/ 2147483646 h 17088"/>
                <a:gd name="T98" fmla="*/ 824651086 w 1851"/>
                <a:gd name="T99" fmla="*/ 2147483646 h 17088"/>
                <a:gd name="T100" fmla="*/ 1047424704 w 1851"/>
                <a:gd name="T101" fmla="*/ 2147483646 h 17088"/>
                <a:gd name="T102" fmla="*/ 909056677 w 1851"/>
                <a:gd name="T103" fmla="*/ 2147483646 h 17088"/>
                <a:gd name="T104" fmla="*/ 831575073 w 1851"/>
                <a:gd name="T105" fmla="*/ 2147483646 h 17088"/>
                <a:gd name="T106" fmla="*/ 1037741023 w 1851"/>
                <a:gd name="T107" fmla="*/ 2147483646 h 17088"/>
                <a:gd name="T108" fmla="*/ 749941664 w 1851"/>
                <a:gd name="T109" fmla="*/ 2147483646 h 17088"/>
                <a:gd name="T110" fmla="*/ 700131146 w 1851"/>
                <a:gd name="T111" fmla="*/ 2147483646 h 17088"/>
                <a:gd name="T112" fmla="*/ 636472653 w 1851"/>
                <a:gd name="T113" fmla="*/ 2147483646 h 17088"/>
                <a:gd name="T114" fmla="*/ 582510329 w 1851"/>
                <a:gd name="T115" fmla="*/ 2147483646 h 17088"/>
                <a:gd name="T116" fmla="*/ 500876808 w 1851"/>
                <a:gd name="T117" fmla="*/ 2147483646 h 17088"/>
                <a:gd name="T118" fmla="*/ 433078885 w 1851"/>
                <a:gd name="T119" fmla="*/ 2147483646 h 17088"/>
                <a:gd name="T120" fmla="*/ 329306043 w 1851"/>
                <a:gd name="T121" fmla="*/ 2147483646 h 17088"/>
                <a:gd name="T122" fmla="*/ 253204286 w 1851"/>
                <a:gd name="T123" fmla="*/ 2147483646 h 17088"/>
                <a:gd name="T124" fmla="*/ 167418848 w 1851"/>
                <a:gd name="T125" fmla="*/ 2147483646 h 170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51" h="17088">
                  <a:moveTo>
                    <a:pt x="1851" y="17088"/>
                  </a:moveTo>
                  <a:lnTo>
                    <a:pt x="1306" y="3082"/>
                  </a:lnTo>
                  <a:lnTo>
                    <a:pt x="1326" y="3078"/>
                  </a:lnTo>
                  <a:lnTo>
                    <a:pt x="1346" y="3072"/>
                  </a:lnTo>
                  <a:lnTo>
                    <a:pt x="1364" y="3065"/>
                  </a:lnTo>
                  <a:lnTo>
                    <a:pt x="1382" y="3056"/>
                  </a:lnTo>
                  <a:lnTo>
                    <a:pt x="1398" y="3046"/>
                  </a:lnTo>
                  <a:lnTo>
                    <a:pt x="1414" y="3033"/>
                  </a:lnTo>
                  <a:lnTo>
                    <a:pt x="1429" y="3020"/>
                  </a:lnTo>
                  <a:lnTo>
                    <a:pt x="1443" y="3006"/>
                  </a:lnTo>
                  <a:lnTo>
                    <a:pt x="1456" y="2991"/>
                  </a:lnTo>
                  <a:lnTo>
                    <a:pt x="1466" y="2974"/>
                  </a:lnTo>
                  <a:lnTo>
                    <a:pt x="1475" y="2956"/>
                  </a:lnTo>
                  <a:lnTo>
                    <a:pt x="1483" y="2938"/>
                  </a:lnTo>
                  <a:lnTo>
                    <a:pt x="1490" y="2919"/>
                  </a:lnTo>
                  <a:lnTo>
                    <a:pt x="1494" y="2899"/>
                  </a:lnTo>
                  <a:lnTo>
                    <a:pt x="1497" y="2879"/>
                  </a:lnTo>
                  <a:lnTo>
                    <a:pt x="1498" y="2858"/>
                  </a:lnTo>
                  <a:lnTo>
                    <a:pt x="1497" y="2835"/>
                  </a:lnTo>
                  <a:lnTo>
                    <a:pt x="1493" y="2813"/>
                  </a:lnTo>
                  <a:lnTo>
                    <a:pt x="1489" y="2793"/>
                  </a:lnTo>
                  <a:lnTo>
                    <a:pt x="1482" y="2773"/>
                  </a:lnTo>
                  <a:lnTo>
                    <a:pt x="1473" y="2754"/>
                  </a:lnTo>
                  <a:lnTo>
                    <a:pt x="1462" y="2736"/>
                  </a:lnTo>
                  <a:lnTo>
                    <a:pt x="1451" y="2720"/>
                  </a:lnTo>
                  <a:lnTo>
                    <a:pt x="1437" y="2704"/>
                  </a:lnTo>
                  <a:lnTo>
                    <a:pt x="1422" y="2689"/>
                  </a:lnTo>
                  <a:lnTo>
                    <a:pt x="1406" y="2676"/>
                  </a:lnTo>
                  <a:lnTo>
                    <a:pt x="1389" y="2664"/>
                  </a:lnTo>
                  <a:lnTo>
                    <a:pt x="1371" y="2654"/>
                  </a:lnTo>
                  <a:lnTo>
                    <a:pt x="1352" y="2645"/>
                  </a:lnTo>
                  <a:lnTo>
                    <a:pt x="1331" y="2640"/>
                  </a:lnTo>
                  <a:lnTo>
                    <a:pt x="1310" y="2634"/>
                  </a:lnTo>
                  <a:lnTo>
                    <a:pt x="1289" y="2632"/>
                  </a:lnTo>
                  <a:lnTo>
                    <a:pt x="1257" y="1807"/>
                  </a:lnTo>
                  <a:lnTo>
                    <a:pt x="1275" y="1801"/>
                  </a:lnTo>
                  <a:lnTo>
                    <a:pt x="1292" y="1794"/>
                  </a:lnTo>
                  <a:lnTo>
                    <a:pt x="1308" y="1785"/>
                  </a:lnTo>
                  <a:lnTo>
                    <a:pt x="1323" y="1776"/>
                  </a:lnTo>
                  <a:lnTo>
                    <a:pt x="1338" y="1766"/>
                  </a:lnTo>
                  <a:lnTo>
                    <a:pt x="1352" y="1753"/>
                  </a:lnTo>
                  <a:lnTo>
                    <a:pt x="1365" y="1741"/>
                  </a:lnTo>
                  <a:lnTo>
                    <a:pt x="1377" y="1727"/>
                  </a:lnTo>
                  <a:lnTo>
                    <a:pt x="1387" y="1712"/>
                  </a:lnTo>
                  <a:lnTo>
                    <a:pt x="1396" y="1696"/>
                  </a:lnTo>
                  <a:lnTo>
                    <a:pt x="1405" y="1680"/>
                  </a:lnTo>
                  <a:lnTo>
                    <a:pt x="1412" y="1663"/>
                  </a:lnTo>
                  <a:lnTo>
                    <a:pt x="1417" y="1645"/>
                  </a:lnTo>
                  <a:lnTo>
                    <a:pt x="1421" y="1626"/>
                  </a:lnTo>
                  <a:lnTo>
                    <a:pt x="1424" y="1607"/>
                  </a:lnTo>
                  <a:lnTo>
                    <a:pt x="1425" y="1587"/>
                  </a:lnTo>
                  <a:lnTo>
                    <a:pt x="1424" y="1567"/>
                  </a:lnTo>
                  <a:lnTo>
                    <a:pt x="1420" y="1547"/>
                  </a:lnTo>
                  <a:lnTo>
                    <a:pt x="1417" y="1528"/>
                  </a:lnTo>
                  <a:lnTo>
                    <a:pt x="1410" y="1508"/>
                  </a:lnTo>
                  <a:lnTo>
                    <a:pt x="1403" y="1491"/>
                  </a:lnTo>
                  <a:lnTo>
                    <a:pt x="1394" y="1474"/>
                  </a:lnTo>
                  <a:lnTo>
                    <a:pt x="1384" y="1457"/>
                  </a:lnTo>
                  <a:lnTo>
                    <a:pt x="1371" y="1442"/>
                  </a:lnTo>
                  <a:lnTo>
                    <a:pt x="1358" y="1427"/>
                  </a:lnTo>
                  <a:lnTo>
                    <a:pt x="1345" y="1415"/>
                  </a:lnTo>
                  <a:lnTo>
                    <a:pt x="1329" y="1403"/>
                  </a:lnTo>
                  <a:lnTo>
                    <a:pt x="1313" y="1392"/>
                  </a:lnTo>
                  <a:lnTo>
                    <a:pt x="1296" y="1383"/>
                  </a:lnTo>
                  <a:lnTo>
                    <a:pt x="1277" y="1375"/>
                  </a:lnTo>
                  <a:lnTo>
                    <a:pt x="1259" y="1369"/>
                  </a:lnTo>
                  <a:lnTo>
                    <a:pt x="1239" y="1364"/>
                  </a:lnTo>
                  <a:lnTo>
                    <a:pt x="1218" y="807"/>
                  </a:lnTo>
                  <a:lnTo>
                    <a:pt x="1357" y="807"/>
                  </a:lnTo>
                  <a:lnTo>
                    <a:pt x="1357" y="755"/>
                  </a:lnTo>
                  <a:lnTo>
                    <a:pt x="1079" y="755"/>
                  </a:lnTo>
                  <a:lnTo>
                    <a:pt x="1058" y="0"/>
                  </a:lnTo>
                  <a:lnTo>
                    <a:pt x="1038" y="755"/>
                  </a:lnTo>
                  <a:lnTo>
                    <a:pt x="840" y="755"/>
                  </a:lnTo>
                  <a:lnTo>
                    <a:pt x="845" y="738"/>
                  </a:lnTo>
                  <a:lnTo>
                    <a:pt x="848" y="722"/>
                  </a:lnTo>
                  <a:lnTo>
                    <a:pt x="851" y="704"/>
                  </a:lnTo>
                  <a:lnTo>
                    <a:pt x="852" y="686"/>
                  </a:lnTo>
                  <a:lnTo>
                    <a:pt x="851" y="663"/>
                  </a:lnTo>
                  <a:lnTo>
                    <a:pt x="847" y="640"/>
                  </a:lnTo>
                  <a:lnTo>
                    <a:pt x="842" y="619"/>
                  </a:lnTo>
                  <a:lnTo>
                    <a:pt x="834" y="598"/>
                  </a:lnTo>
                  <a:lnTo>
                    <a:pt x="824" y="577"/>
                  </a:lnTo>
                  <a:lnTo>
                    <a:pt x="813" y="559"/>
                  </a:lnTo>
                  <a:lnTo>
                    <a:pt x="799" y="542"/>
                  </a:lnTo>
                  <a:lnTo>
                    <a:pt x="784" y="525"/>
                  </a:lnTo>
                  <a:lnTo>
                    <a:pt x="768" y="511"/>
                  </a:lnTo>
                  <a:lnTo>
                    <a:pt x="751" y="497"/>
                  </a:lnTo>
                  <a:lnTo>
                    <a:pt x="733" y="486"/>
                  </a:lnTo>
                  <a:lnTo>
                    <a:pt x="712" y="477"/>
                  </a:lnTo>
                  <a:lnTo>
                    <a:pt x="692" y="469"/>
                  </a:lnTo>
                  <a:lnTo>
                    <a:pt x="670" y="463"/>
                  </a:lnTo>
                  <a:lnTo>
                    <a:pt x="647" y="460"/>
                  </a:lnTo>
                  <a:lnTo>
                    <a:pt x="624" y="458"/>
                  </a:lnTo>
                  <a:lnTo>
                    <a:pt x="600" y="460"/>
                  </a:lnTo>
                  <a:lnTo>
                    <a:pt x="577" y="463"/>
                  </a:lnTo>
                  <a:lnTo>
                    <a:pt x="556" y="469"/>
                  </a:lnTo>
                  <a:lnTo>
                    <a:pt x="535" y="477"/>
                  </a:lnTo>
                  <a:lnTo>
                    <a:pt x="516" y="486"/>
                  </a:lnTo>
                  <a:lnTo>
                    <a:pt x="496" y="497"/>
                  </a:lnTo>
                  <a:lnTo>
                    <a:pt x="479" y="511"/>
                  </a:lnTo>
                  <a:lnTo>
                    <a:pt x="463" y="525"/>
                  </a:lnTo>
                  <a:lnTo>
                    <a:pt x="448" y="542"/>
                  </a:lnTo>
                  <a:lnTo>
                    <a:pt x="434" y="559"/>
                  </a:lnTo>
                  <a:lnTo>
                    <a:pt x="423" y="577"/>
                  </a:lnTo>
                  <a:lnTo>
                    <a:pt x="414" y="598"/>
                  </a:lnTo>
                  <a:lnTo>
                    <a:pt x="406" y="619"/>
                  </a:lnTo>
                  <a:lnTo>
                    <a:pt x="400" y="640"/>
                  </a:lnTo>
                  <a:lnTo>
                    <a:pt x="397" y="663"/>
                  </a:lnTo>
                  <a:lnTo>
                    <a:pt x="396" y="686"/>
                  </a:lnTo>
                  <a:lnTo>
                    <a:pt x="397" y="710"/>
                  </a:lnTo>
                  <a:lnTo>
                    <a:pt x="400" y="732"/>
                  </a:lnTo>
                  <a:lnTo>
                    <a:pt x="406" y="755"/>
                  </a:lnTo>
                  <a:lnTo>
                    <a:pt x="414" y="775"/>
                  </a:lnTo>
                  <a:lnTo>
                    <a:pt x="423" y="795"/>
                  </a:lnTo>
                  <a:lnTo>
                    <a:pt x="434" y="814"/>
                  </a:lnTo>
                  <a:lnTo>
                    <a:pt x="448" y="831"/>
                  </a:lnTo>
                  <a:lnTo>
                    <a:pt x="463" y="847"/>
                  </a:lnTo>
                  <a:lnTo>
                    <a:pt x="479" y="862"/>
                  </a:lnTo>
                  <a:lnTo>
                    <a:pt x="496" y="876"/>
                  </a:lnTo>
                  <a:lnTo>
                    <a:pt x="516" y="887"/>
                  </a:lnTo>
                  <a:lnTo>
                    <a:pt x="535" y="897"/>
                  </a:lnTo>
                  <a:lnTo>
                    <a:pt x="556" y="905"/>
                  </a:lnTo>
                  <a:lnTo>
                    <a:pt x="577" y="910"/>
                  </a:lnTo>
                  <a:lnTo>
                    <a:pt x="600" y="914"/>
                  </a:lnTo>
                  <a:lnTo>
                    <a:pt x="624" y="915"/>
                  </a:lnTo>
                  <a:lnTo>
                    <a:pt x="630" y="914"/>
                  </a:lnTo>
                  <a:lnTo>
                    <a:pt x="520" y="3726"/>
                  </a:lnTo>
                  <a:lnTo>
                    <a:pt x="498" y="3728"/>
                  </a:lnTo>
                  <a:lnTo>
                    <a:pt x="478" y="3734"/>
                  </a:lnTo>
                  <a:lnTo>
                    <a:pt x="457" y="3740"/>
                  </a:lnTo>
                  <a:lnTo>
                    <a:pt x="438" y="3749"/>
                  </a:lnTo>
                  <a:lnTo>
                    <a:pt x="420" y="3758"/>
                  </a:lnTo>
                  <a:lnTo>
                    <a:pt x="402" y="3771"/>
                  </a:lnTo>
                  <a:lnTo>
                    <a:pt x="386" y="3783"/>
                  </a:lnTo>
                  <a:lnTo>
                    <a:pt x="372" y="3798"/>
                  </a:lnTo>
                  <a:lnTo>
                    <a:pt x="358" y="3813"/>
                  </a:lnTo>
                  <a:lnTo>
                    <a:pt x="346" y="3830"/>
                  </a:lnTo>
                  <a:lnTo>
                    <a:pt x="336" y="3849"/>
                  </a:lnTo>
                  <a:lnTo>
                    <a:pt x="327" y="3868"/>
                  </a:lnTo>
                  <a:lnTo>
                    <a:pt x="320" y="3887"/>
                  </a:lnTo>
                  <a:lnTo>
                    <a:pt x="316" y="3908"/>
                  </a:lnTo>
                  <a:lnTo>
                    <a:pt x="312" y="3930"/>
                  </a:lnTo>
                  <a:lnTo>
                    <a:pt x="311" y="3951"/>
                  </a:lnTo>
                  <a:lnTo>
                    <a:pt x="312" y="3973"/>
                  </a:lnTo>
                  <a:lnTo>
                    <a:pt x="314" y="3994"/>
                  </a:lnTo>
                  <a:lnTo>
                    <a:pt x="319" y="4013"/>
                  </a:lnTo>
                  <a:lnTo>
                    <a:pt x="326" y="4033"/>
                  </a:lnTo>
                  <a:lnTo>
                    <a:pt x="334" y="4051"/>
                  </a:lnTo>
                  <a:lnTo>
                    <a:pt x="343" y="4068"/>
                  </a:lnTo>
                  <a:lnTo>
                    <a:pt x="353" y="4084"/>
                  </a:lnTo>
                  <a:lnTo>
                    <a:pt x="366" y="4100"/>
                  </a:lnTo>
                  <a:lnTo>
                    <a:pt x="380" y="4114"/>
                  </a:lnTo>
                  <a:lnTo>
                    <a:pt x="394" y="4128"/>
                  </a:lnTo>
                  <a:lnTo>
                    <a:pt x="409" y="4139"/>
                  </a:lnTo>
                  <a:lnTo>
                    <a:pt x="426" y="4149"/>
                  </a:lnTo>
                  <a:lnTo>
                    <a:pt x="445" y="4159"/>
                  </a:lnTo>
                  <a:lnTo>
                    <a:pt x="463" y="4167"/>
                  </a:lnTo>
                  <a:lnTo>
                    <a:pt x="482" y="4172"/>
                  </a:lnTo>
                  <a:lnTo>
                    <a:pt x="502" y="4176"/>
                  </a:lnTo>
                  <a:lnTo>
                    <a:pt x="0" y="17088"/>
                  </a:lnTo>
                  <a:lnTo>
                    <a:pt x="1851" y="17088"/>
                  </a:lnTo>
                  <a:close/>
                  <a:moveTo>
                    <a:pt x="1035" y="1749"/>
                  </a:moveTo>
                  <a:lnTo>
                    <a:pt x="925" y="1860"/>
                  </a:lnTo>
                  <a:lnTo>
                    <a:pt x="680" y="1615"/>
                  </a:lnTo>
                  <a:lnTo>
                    <a:pt x="925" y="1371"/>
                  </a:lnTo>
                  <a:lnTo>
                    <a:pt x="1011" y="1457"/>
                  </a:lnTo>
                  <a:lnTo>
                    <a:pt x="1002" y="1471"/>
                  </a:lnTo>
                  <a:lnTo>
                    <a:pt x="992" y="1486"/>
                  </a:lnTo>
                  <a:lnTo>
                    <a:pt x="986" y="1502"/>
                  </a:lnTo>
                  <a:lnTo>
                    <a:pt x="980" y="1518"/>
                  </a:lnTo>
                  <a:lnTo>
                    <a:pt x="975" y="1535"/>
                  </a:lnTo>
                  <a:lnTo>
                    <a:pt x="972" y="1552"/>
                  </a:lnTo>
                  <a:lnTo>
                    <a:pt x="970" y="1570"/>
                  </a:lnTo>
                  <a:lnTo>
                    <a:pt x="968" y="1587"/>
                  </a:lnTo>
                  <a:lnTo>
                    <a:pt x="970" y="1611"/>
                  </a:lnTo>
                  <a:lnTo>
                    <a:pt x="973" y="1634"/>
                  </a:lnTo>
                  <a:lnTo>
                    <a:pt x="979" y="1656"/>
                  </a:lnTo>
                  <a:lnTo>
                    <a:pt x="987" y="1677"/>
                  </a:lnTo>
                  <a:lnTo>
                    <a:pt x="996" y="1696"/>
                  </a:lnTo>
                  <a:lnTo>
                    <a:pt x="1007" y="1715"/>
                  </a:lnTo>
                  <a:lnTo>
                    <a:pt x="1021" y="1733"/>
                  </a:lnTo>
                  <a:lnTo>
                    <a:pt x="1035" y="1749"/>
                  </a:lnTo>
                  <a:close/>
                  <a:moveTo>
                    <a:pt x="1188" y="2211"/>
                  </a:moveTo>
                  <a:lnTo>
                    <a:pt x="925" y="2475"/>
                  </a:lnTo>
                  <a:lnTo>
                    <a:pt x="661" y="2211"/>
                  </a:lnTo>
                  <a:lnTo>
                    <a:pt x="925" y="1946"/>
                  </a:lnTo>
                  <a:lnTo>
                    <a:pt x="1188" y="2211"/>
                  </a:lnTo>
                  <a:close/>
                  <a:moveTo>
                    <a:pt x="1079" y="2733"/>
                  </a:moveTo>
                  <a:lnTo>
                    <a:pt x="1079" y="2733"/>
                  </a:lnTo>
                  <a:lnTo>
                    <a:pt x="1071" y="2747"/>
                  </a:lnTo>
                  <a:lnTo>
                    <a:pt x="1065" y="2761"/>
                  </a:lnTo>
                  <a:lnTo>
                    <a:pt x="1058" y="2776"/>
                  </a:lnTo>
                  <a:lnTo>
                    <a:pt x="1052" y="2792"/>
                  </a:lnTo>
                  <a:lnTo>
                    <a:pt x="1047" y="2808"/>
                  </a:lnTo>
                  <a:lnTo>
                    <a:pt x="1045" y="2824"/>
                  </a:lnTo>
                  <a:lnTo>
                    <a:pt x="1043" y="2841"/>
                  </a:lnTo>
                  <a:lnTo>
                    <a:pt x="1043" y="2858"/>
                  </a:lnTo>
                  <a:lnTo>
                    <a:pt x="1043" y="2876"/>
                  </a:lnTo>
                  <a:lnTo>
                    <a:pt x="1045" y="2894"/>
                  </a:lnTo>
                  <a:lnTo>
                    <a:pt x="1049" y="2912"/>
                  </a:lnTo>
                  <a:lnTo>
                    <a:pt x="1053" y="2928"/>
                  </a:lnTo>
                  <a:lnTo>
                    <a:pt x="1060" y="2945"/>
                  </a:lnTo>
                  <a:lnTo>
                    <a:pt x="1067" y="2960"/>
                  </a:lnTo>
                  <a:lnTo>
                    <a:pt x="1076" y="2975"/>
                  </a:lnTo>
                  <a:lnTo>
                    <a:pt x="1085" y="2990"/>
                  </a:lnTo>
                  <a:lnTo>
                    <a:pt x="925" y="3150"/>
                  </a:lnTo>
                  <a:lnTo>
                    <a:pt x="639" y="2864"/>
                  </a:lnTo>
                  <a:lnTo>
                    <a:pt x="925" y="2578"/>
                  </a:lnTo>
                  <a:lnTo>
                    <a:pt x="1079" y="2733"/>
                  </a:lnTo>
                  <a:close/>
                  <a:moveTo>
                    <a:pt x="1231" y="3563"/>
                  </a:moveTo>
                  <a:lnTo>
                    <a:pt x="925" y="3869"/>
                  </a:lnTo>
                  <a:lnTo>
                    <a:pt x="617" y="3563"/>
                  </a:lnTo>
                  <a:lnTo>
                    <a:pt x="925" y="3255"/>
                  </a:lnTo>
                  <a:lnTo>
                    <a:pt x="1231" y="3563"/>
                  </a:lnTo>
                  <a:close/>
                  <a:moveTo>
                    <a:pt x="1258" y="4322"/>
                  </a:moveTo>
                  <a:lnTo>
                    <a:pt x="925" y="4655"/>
                  </a:lnTo>
                  <a:lnTo>
                    <a:pt x="592" y="4322"/>
                  </a:lnTo>
                  <a:lnTo>
                    <a:pt x="925" y="3989"/>
                  </a:lnTo>
                  <a:lnTo>
                    <a:pt x="1258" y="4322"/>
                  </a:lnTo>
                  <a:close/>
                  <a:moveTo>
                    <a:pt x="1284" y="5133"/>
                  </a:moveTo>
                  <a:lnTo>
                    <a:pt x="925" y="5493"/>
                  </a:lnTo>
                  <a:lnTo>
                    <a:pt x="566" y="5133"/>
                  </a:lnTo>
                  <a:lnTo>
                    <a:pt x="925" y="4774"/>
                  </a:lnTo>
                  <a:lnTo>
                    <a:pt x="1284" y="5133"/>
                  </a:lnTo>
                  <a:close/>
                  <a:moveTo>
                    <a:pt x="1314" y="6023"/>
                  </a:moveTo>
                  <a:lnTo>
                    <a:pt x="925" y="6413"/>
                  </a:lnTo>
                  <a:lnTo>
                    <a:pt x="535" y="6023"/>
                  </a:lnTo>
                  <a:lnTo>
                    <a:pt x="925" y="5633"/>
                  </a:lnTo>
                  <a:lnTo>
                    <a:pt x="1314" y="6023"/>
                  </a:lnTo>
                  <a:close/>
                  <a:moveTo>
                    <a:pt x="1342" y="6978"/>
                  </a:moveTo>
                  <a:lnTo>
                    <a:pt x="925" y="7395"/>
                  </a:lnTo>
                  <a:lnTo>
                    <a:pt x="506" y="6978"/>
                  </a:lnTo>
                  <a:lnTo>
                    <a:pt x="925" y="6559"/>
                  </a:lnTo>
                  <a:lnTo>
                    <a:pt x="1342" y="6978"/>
                  </a:lnTo>
                  <a:close/>
                  <a:moveTo>
                    <a:pt x="1378" y="8013"/>
                  </a:moveTo>
                  <a:lnTo>
                    <a:pt x="925" y="8466"/>
                  </a:lnTo>
                  <a:lnTo>
                    <a:pt x="471" y="8013"/>
                  </a:lnTo>
                  <a:lnTo>
                    <a:pt x="925" y="7559"/>
                  </a:lnTo>
                  <a:lnTo>
                    <a:pt x="1378" y="8013"/>
                  </a:lnTo>
                  <a:close/>
                  <a:moveTo>
                    <a:pt x="1414" y="9118"/>
                  </a:moveTo>
                  <a:lnTo>
                    <a:pt x="925" y="9607"/>
                  </a:lnTo>
                  <a:lnTo>
                    <a:pt x="436" y="9118"/>
                  </a:lnTo>
                  <a:lnTo>
                    <a:pt x="925" y="8628"/>
                  </a:lnTo>
                  <a:lnTo>
                    <a:pt x="1414" y="9118"/>
                  </a:lnTo>
                  <a:close/>
                  <a:moveTo>
                    <a:pt x="1456" y="10329"/>
                  </a:moveTo>
                  <a:lnTo>
                    <a:pt x="925" y="10860"/>
                  </a:lnTo>
                  <a:lnTo>
                    <a:pt x="394" y="10329"/>
                  </a:lnTo>
                  <a:lnTo>
                    <a:pt x="925" y="9798"/>
                  </a:lnTo>
                  <a:lnTo>
                    <a:pt x="1456" y="10329"/>
                  </a:lnTo>
                  <a:close/>
                  <a:moveTo>
                    <a:pt x="1494" y="11625"/>
                  </a:moveTo>
                  <a:lnTo>
                    <a:pt x="925" y="12195"/>
                  </a:lnTo>
                  <a:lnTo>
                    <a:pt x="356" y="11625"/>
                  </a:lnTo>
                  <a:lnTo>
                    <a:pt x="925" y="11055"/>
                  </a:lnTo>
                  <a:lnTo>
                    <a:pt x="1494" y="11625"/>
                  </a:lnTo>
                  <a:close/>
                  <a:moveTo>
                    <a:pt x="1543" y="13034"/>
                  </a:moveTo>
                  <a:lnTo>
                    <a:pt x="925" y="13652"/>
                  </a:lnTo>
                  <a:lnTo>
                    <a:pt x="308" y="13034"/>
                  </a:lnTo>
                  <a:lnTo>
                    <a:pt x="925" y="12418"/>
                  </a:lnTo>
                  <a:lnTo>
                    <a:pt x="1543" y="13034"/>
                  </a:lnTo>
                  <a:close/>
                  <a:moveTo>
                    <a:pt x="1592" y="14539"/>
                  </a:moveTo>
                  <a:lnTo>
                    <a:pt x="925" y="15206"/>
                  </a:lnTo>
                  <a:lnTo>
                    <a:pt x="258" y="14539"/>
                  </a:lnTo>
                  <a:lnTo>
                    <a:pt x="925" y="13873"/>
                  </a:lnTo>
                  <a:lnTo>
                    <a:pt x="1592" y="14539"/>
                  </a:lnTo>
                  <a:close/>
                  <a:moveTo>
                    <a:pt x="1648" y="16190"/>
                  </a:moveTo>
                  <a:lnTo>
                    <a:pt x="925" y="16913"/>
                  </a:lnTo>
                  <a:lnTo>
                    <a:pt x="202" y="16190"/>
                  </a:lnTo>
                  <a:lnTo>
                    <a:pt x="925" y="15467"/>
                  </a:lnTo>
                  <a:lnTo>
                    <a:pt x="1648" y="16190"/>
                  </a:lnTo>
                  <a:close/>
                  <a:moveTo>
                    <a:pt x="1033" y="16994"/>
                  </a:moveTo>
                  <a:lnTo>
                    <a:pt x="1729" y="16271"/>
                  </a:lnTo>
                  <a:lnTo>
                    <a:pt x="1755" y="16994"/>
                  </a:lnTo>
                  <a:lnTo>
                    <a:pt x="1033" y="16994"/>
                  </a:lnTo>
                  <a:close/>
                  <a:moveTo>
                    <a:pt x="1729" y="16109"/>
                  </a:moveTo>
                  <a:lnTo>
                    <a:pt x="1006" y="15386"/>
                  </a:lnTo>
                  <a:lnTo>
                    <a:pt x="1701" y="15386"/>
                  </a:lnTo>
                  <a:lnTo>
                    <a:pt x="1729" y="16109"/>
                  </a:lnTo>
                  <a:close/>
                  <a:moveTo>
                    <a:pt x="1025" y="15282"/>
                  </a:moveTo>
                  <a:lnTo>
                    <a:pt x="1666" y="14615"/>
                  </a:lnTo>
                  <a:lnTo>
                    <a:pt x="1691" y="15282"/>
                  </a:lnTo>
                  <a:lnTo>
                    <a:pt x="1025" y="15282"/>
                  </a:lnTo>
                  <a:close/>
                  <a:moveTo>
                    <a:pt x="1666" y="14465"/>
                  </a:moveTo>
                  <a:lnTo>
                    <a:pt x="999" y="13798"/>
                  </a:lnTo>
                  <a:lnTo>
                    <a:pt x="1641" y="13798"/>
                  </a:lnTo>
                  <a:lnTo>
                    <a:pt x="1666" y="14465"/>
                  </a:lnTo>
                  <a:close/>
                  <a:moveTo>
                    <a:pt x="1017" y="13722"/>
                  </a:moveTo>
                  <a:lnTo>
                    <a:pt x="1611" y="13104"/>
                  </a:lnTo>
                  <a:lnTo>
                    <a:pt x="1634" y="13722"/>
                  </a:lnTo>
                  <a:lnTo>
                    <a:pt x="1017" y="13722"/>
                  </a:lnTo>
                  <a:close/>
                  <a:moveTo>
                    <a:pt x="1611" y="12966"/>
                  </a:moveTo>
                  <a:lnTo>
                    <a:pt x="994" y="12348"/>
                  </a:lnTo>
                  <a:lnTo>
                    <a:pt x="1588" y="12348"/>
                  </a:lnTo>
                  <a:lnTo>
                    <a:pt x="1611" y="12966"/>
                  </a:lnTo>
                  <a:close/>
                  <a:moveTo>
                    <a:pt x="1010" y="12259"/>
                  </a:moveTo>
                  <a:lnTo>
                    <a:pt x="1559" y="11689"/>
                  </a:lnTo>
                  <a:lnTo>
                    <a:pt x="1579" y="12259"/>
                  </a:lnTo>
                  <a:lnTo>
                    <a:pt x="1010" y="12259"/>
                  </a:lnTo>
                  <a:close/>
                  <a:moveTo>
                    <a:pt x="1559" y="11561"/>
                  </a:moveTo>
                  <a:lnTo>
                    <a:pt x="988" y="10991"/>
                  </a:lnTo>
                  <a:lnTo>
                    <a:pt x="1537" y="10991"/>
                  </a:lnTo>
                  <a:lnTo>
                    <a:pt x="1559" y="11561"/>
                  </a:lnTo>
                  <a:close/>
                  <a:moveTo>
                    <a:pt x="1004" y="10919"/>
                  </a:moveTo>
                  <a:lnTo>
                    <a:pt x="1515" y="10389"/>
                  </a:lnTo>
                  <a:lnTo>
                    <a:pt x="1535" y="10919"/>
                  </a:lnTo>
                  <a:lnTo>
                    <a:pt x="1004" y="10919"/>
                  </a:lnTo>
                  <a:close/>
                  <a:moveTo>
                    <a:pt x="1515" y="10270"/>
                  </a:moveTo>
                  <a:lnTo>
                    <a:pt x="984" y="9739"/>
                  </a:lnTo>
                  <a:lnTo>
                    <a:pt x="1494" y="9739"/>
                  </a:lnTo>
                  <a:lnTo>
                    <a:pt x="1515" y="10270"/>
                  </a:lnTo>
                  <a:close/>
                  <a:moveTo>
                    <a:pt x="998" y="9662"/>
                  </a:moveTo>
                  <a:lnTo>
                    <a:pt x="1469" y="9173"/>
                  </a:lnTo>
                  <a:lnTo>
                    <a:pt x="1488" y="9662"/>
                  </a:lnTo>
                  <a:lnTo>
                    <a:pt x="998" y="9662"/>
                  </a:lnTo>
                  <a:close/>
                  <a:moveTo>
                    <a:pt x="1469" y="9063"/>
                  </a:moveTo>
                  <a:lnTo>
                    <a:pt x="980" y="8573"/>
                  </a:lnTo>
                  <a:lnTo>
                    <a:pt x="1451" y="8573"/>
                  </a:lnTo>
                  <a:lnTo>
                    <a:pt x="1469" y="9063"/>
                  </a:lnTo>
                  <a:close/>
                  <a:moveTo>
                    <a:pt x="992" y="8516"/>
                  </a:moveTo>
                  <a:lnTo>
                    <a:pt x="1428" y="8063"/>
                  </a:lnTo>
                  <a:lnTo>
                    <a:pt x="1445" y="8516"/>
                  </a:lnTo>
                  <a:lnTo>
                    <a:pt x="992" y="8516"/>
                  </a:lnTo>
                  <a:close/>
                  <a:moveTo>
                    <a:pt x="1428" y="7962"/>
                  </a:moveTo>
                  <a:lnTo>
                    <a:pt x="975" y="7509"/>
                  </a:lnTo>
                  <a:lnTo>
                    <a:pt x="1412" y="7509"/>
                  </a:lnTo>
                  <a:lnTo>
                    <a:pt x="1428" y="7962"/>
                  </a:lnTo>
                  <a:close/>
                  <a:moveTo>
                    <a:pt x="987" y="7442"/>
                  </a:moveTo>
                  <a:lnTo>
                    <a:pt x="1389" y="7025"/>
                  </a:lnTo>
                  <a:lnTo>
                    <a:pt x="1405" y="7442"/>
                  </a:lnTo>
                  <a:lnTo>
                    <a:pt x="987" y="7442"/>
                  </a:lnTo>
                  <a:close/>
                  <a:moveTo>
                    <a:pt x="1389" y="6931"/>
                  </a:moveTo>
                  <a:lnTo>
                    <a:pt x="972" y="6512"/>
                  </a:lnTo>
                  <a:lnTo>
                    <a:pt x="1374" y="6512"/>
                  </a:lnTo>
                  <a:lnTo>
                    <a:pt x="1389" y="6931"/>
                  </a:lnTo>
                  <a:close/>
                  <a:moveTo>
                    <a:pt x="983" y="6456"/>
                  </a:moveTo>
                  <a:lnTo>
                    <a:pt x="1358" y="6066"/>
                  </a:lnTo>
                  <a:lnTo>
                    <a:pt x="1372" y="6456"/>
                  </a:lnTo>
                  <a:lnTo>
                    <a:pt x="983" y="6456"/>
                  </a:lnTo>
                  <a:close/>
                  <a:moveTo>
                    <a:pt x="1358" y="5979"/>
                  </a:moveTo>
                  <a:lnTo>
                    <a:pt x="968" y="5589"/>
                  </a:lnTo>
                  <a:lnTo>
                    <a:pt x="1344" y="5589"/>
                  </a:lnTo>
                  <a:lnTo>
                    <a:pt x="1358" y="5979"/>
                  </a:lnTo>
                  <a:close/>
                  <a:moveTo>
                    <a:pt x="979" y="5533"/>
                  </a:moveTo>
                  <a:lnTo>
                    <a:pt x="1324" y="5173"/>
                  </a:lnTo>
                  <a:lnTo>
                    <a:pt x="1338" y="5533"/>
                  </a:lnTo>
                  <a:lnTo>
                    <a:pt x="979" y="5533"/>
                  </a:lnTo>
                  <a:close/>
                  <a:moveTo>
                    <a:pt x="1324" y="5093"/>
                  </a:moveTo>
                  <a:lnTo>
                    <a:pt x="965" y="4734"/>
                  </a:lnTo>
                  <a:lnTo>
                    <a:pt x="1310" y="4734"/>
                  </a:lnTo>
                  <a:lnTo>
                    <a:pt x="1324" y="5093"/>
                  </a:lnTo>
                  <a:close/>
                  <a:moveTo>
                    <a:pt x="1307" y="4693"/>
                  </a:moveTo>
                  <a:lnTo>
                    <a:pt x="974" y="4693"/>
                  </a:lnTo>
                  <a:lnTo>
                    <a:pt x="1294" y="4360"/>
                  </a:lnTo>
                  <a:lnTo>
                    <a:pt x="1307" y="4693"/>
                  </a:lnTo>
                  <a:close/>
                  <a:moveTo>
                    <a:pt x="1294" y="4284"/>
                  </a:moveTo>
                  <a:lnTo>
                    <a:pt x="962" y="3951"/>
                  </a:lnTo>
                  <a:lnTo>
                    <a:pt x="1282" y="3951"/>
                  </a:lnTo>
                  <a:lnTo>
                    <a:pt x="1294" y="4284"/>
                  </a:lnTo>
                  <a:close/>
                  <a:moveTo>
                    <a:pt x="971" y="3903"/>
                  </a:moveTo>
                  <a:lnTo>
                    <a:pt x="1266" y="3597"/>
                  </a:lnTo>
                  <a:lnTo>
                    <a:pt x="1277" y="3903"/>
                  </a:lnTo>
                  <a:lnTo>
                    <a:pt x="971" y="3903"/>
                  </a:lnTo>
                  <a:close/>
                  <a:moveTo>
                    <a:pt x="1266" y="3528"/>
                  </a:moveTo>
                  <a:lnTo>
                    <a:pt x="959" y="3221"/>
                  </a:lnTo>
                  <a:lnTo>
                    <a:pt x="1254" y="3221"/>
                  </a:lnTo>
                  <a:lnTo>
                    <a:pt x="1266" y="3528"/>
                  </a:lnTo>
                  <a:close/>
                  <a:moveTo>
                    <a:pt x="1250" y="3083"/>
                  </a:moveTo>
                  <a:lnTo>
                    <a:pt x="1253" y="3182"/>
                  </a:lnTo>
                  <a:lnTo>
                    <a:pt x="967" y="3182"/>
                  </a:lnTo>
                  <a:lnTo>
                    <a:pt x="1117" y="3026"/>
                  </a:lnTo>
                  <a:lnTo>
                    <a:pt x="1132" y="3038"/>
                  </a:lnTo>
                  <a:lnTo>
                    <a:pt x="1146" y="3048"/>
                  </a:lnTo>
                  <a:lnTo>
                    <a:pt x="1162" y="3057"/>
                  </a:lnTo>
                  <a:lnTo>
                    <a:pt x="1178" y="3065"/>
                  </a:lnTo>
                  <a:lnTo>
                    <a:pt x="1195" y="3072"/>
                  </a:lnTo>
                  <a:lnTo>
                    <a:pt x="1213" y="3078"/>
                  </a:lnTo>
                  <a:lnTo>
                    <a:pt x="1231" y="3081"/>
                  </a:lnTo>
                  <a:lnTo>
                    <a:pt x="1250" y="3083"/>
                  </a:lnTo>
                  <a:close/>
                  <a:moveTo>
                    <a:pt x="1235" y="2633"/>
                  </a:moveTo>
                  <a:lnTo>
                    <a:pt x="1235" y="2633"/>
                  </a:lnTo>
                  <a:lnTo>
                    <a:pt x="1217" y="2637"/>
                  </a:lnTo>
                  <a:lnTo>
                    <a:pt x="1199" y="2642"/>
                  </a:lnTo>
                  <a:lnTo>
                    <a:pt x="1182" y="2648"/>
                  </a:lnTo>
                  <a:lnTo>
                    <a:pt x="1166" y="2656"/>
                  </a:lnTo>
                  <a:lnTo>
                    <a:pt x="1150" y="2665"/>
                  </a:lnTo>
                  <a:lnTo>
                    <a:pt x="1135" y="2674"/>
                  </a:lnTo>
                  <a:lnTo>
                    <a:pt x="1122" y="2685"/>
                  </a:lnTo>
                  <a:lnTo>
                    <a:pt x="1108" y="2697"/>
                  </a:lnTo>
                  <a:lnTo>
                    <a:pt x="957" y="2546"/>
                  </a:lnTo>
                  <a:lnTo>
                    <a:pt x="1231" y="2546"/>
                  </a:lnTo>
                  <a:lnTo>
                    <a:pt x="1235" y="2633"/>
                  </a:lnTo>
                  <a:close/>
                  <a:moveTo>
                    <a:pt x="964" y="2505"/>
                  </a:moveTo>
                  <a:lnTo>
                    <a:pt x="1218" y="2240"/>
                  </a:lnTo>
                  <a:lnTo>
                    <a:pt x="1228" y="2505"/>
                  </a:lnTo>
                  <a:lnTo>
                    <a:pt x="964" y="2505"/>
                  </a:lnTo>
                  <a:close/>
                  <a:moveTo>
                    <a:pt x="1218" y="2181"/>
                  </a:moveTo>
                  <a:lnTo>
                    <a:pt x="955" y="1918"/>
                  </a:lnTo>
                  <a:lnTo>
                    <a:pt x="1209" y="1918"/>
                  </a:lnTo>
                  <a:lnTo>
                    <a:pt x="1218" y="2181"/>
                  </a:lnTo>
                  <a:close/>
                  <a:moveTo>
                    <a:pt x="1203" y="1815"/>
                  </a:moveTo>
                  <a:lnTo>
                    <a:pt x="1205" y="1887"/>
                  </a:lnTo>
                  <a:lnTo>
                    <a:pt x="962" y="1887"/>
                  </a:lnTo>
                  <a:lnTo>
                    <a:pt x="1068" y="1776"/>
                  </a:lnTo>
                  <a:lnTo>
                    <a:pt x="1082" y="1785"/>
                  </a:lnTo>
                  <a:lnTo>
                    <a:pt x="1097" y="1793"/>
                  </a:lnTo>
                  <a:lnTo>
                    <a:pt x="1113" y="1800"/>
                  </a:lnTo>
                  <a:lnTo>
                    <a:pt x="1129" y="1806"/>
                  </a:lnTo>
                  <a:lnTo>
                    <a:pt x="1145" y="1809"/>
                  </a:lnTo>
                  <a:lnTo>
                    <a:pt x="1162" y="1813"/>
                  </a:lnTo>
                  <a:lnTo>
                    <a:pt x="1179" y="1815"/>
                  </a:lnTo>
                  <a:lnTo>
                    <a:pt x="1196" y="1816"/>
                  </a:lnTo>
                  <a:lnTo>
                    <a:pt x="1203" y="1815"/>
                  </a:lnTo>
                  <a:close/>
                  <a:moveTo>
                    <a:pt x="1188" y="1361"/>
                  </a:moveTo>
                  <a:lnTo>
                    <a:pt x="1188" y="1361"/>
                  </a:lnTo>
                  <a:lnTo>
                    <a:pt x="1166" y="1363"/>
                  </a:lnTo>
                  <a:lnTo>
                    <a:pt x="1145" y="1367"/>
                  </a:lnTo>
                  <a:lnTo>
                    <a:pt x="1124" y="1372"/>
                  </a:lnTo>
                  <a:lnTo>
                    <a:pt x="1105" y="1380"/>
                  </a:lnTo>
                  <a:lnTo>
                    <a:pt x="1085" y="1389"/>
                  </a:lnTo>
                  <a:lnTo>
                    <a:pt x="1067" y="1400"/>
                  </a:lnTo>
                  <a:lnTo>
                    <a:pt x="1051" y="1412"/>
                  </a:lnTo>
                  <a:lnTo>
                    <a:pt x="1035" y="1427"/>
                  </a:lnTo>
                  <a:lnTo>
                    <a:pt x="952" y="1344"/>
                  </a:lnTo>
                  <a:lnTo>
                    <a:pt x="1187" y="1344"/>
                  </a:lnTo>
                  <a:lnTo>
                    <a:pt x="1188" y="1361"/>
                  </a:lnTo>
                  <a:close/>
                  <a:moveTo>
                    <a:pt x="958" y="1308"/>
                  </a:moveTo>
                  <a:lnTo>
                    <a:pt x="1175" y="1083"/>
                  </a:lnTo>
                  <a:lnTo>
                    <a:pt x="1183" y="1308"/>
                  </a:lnTo>
                  <a:lnTo>
                    <a:pt x="958" y="1308"/>
                  </a:lnTo>
                  <a:close/>
                  <a:moveTo>
                    <a:pt x="1037" y="806"/>
                  </a:moveTo>
                  <a:lnTo>
                    <a:pt x="1082" y="806"/>
                  </a:lnTo>
                  <a:lnTo>
                    <a:pt x="1167" y="806"/>
                  </a:lnTo>
                  <a:lnTo>
                    <a:pt x="1175" y="1033"/>
                  </a:lnTo>
                  <a:lnTo>
                    <a:pt x="950" y="806"/>
                  </a:lnTo>
                  <a:lnTo>
                    <a:pt x="1037" y="806"/>
                  </a:lnTo>
                  <a:close/>
                  <a:moveTo>
                    <a:pt x="1150" y="1058"/>
                  </a:moveTo>
                  <a:lnTo>
                    <a:pt x="925" y="1283"/>
                  </a:lnTo>
                  <a:lnTo>
                    <a:pt x="700" y="1058"/>
                  </a:lnTo>
                  <a:lnTo>
                    <a:pt x="925" y="832"/>
                  </a:lnTo>
                  <a:lnTo>
                    <a:pt x="1150" y="1058"/>
                  </a:lnTo>
                  <a:close/>
                  <a:moveTo>
                    <a:pt x="679" y="907"/>
                  </a:moveTo>
                  <a:lnTo>
                    <a:pt x="679" y="907"/>
                  </a:lnTo>
                  <a:lnTo>
                    <a:pt x="700" y="900"/>
                  </a:lnTo>
                  <a:lnTo>
                    <a:pt x="720" y="892"/>
                  </a:lnTo>
                  <a:lnTo>
                    <a:pt x="740" y="882"/>
                  </a:lnTo>
                  <a:lnTo>
                    <a:pt x="758" y="870"/>
                  </a:lnTo>
                  <a:lnTo>
                    <a:pt x="775" y="856"/>
                  </a:lnTo>
                  <a:lnTo>
                    <a:pt x="790" y="842"/>
                  </a:lnTo>
                  <a:lnTo>
                    <a:pt x="804" y="824"/>
                  </a:lnTo>
                  <a:lnTo>
                    <a:pt x="816" y="806"/>
                  </a:lnTo>
                  <a:lnTo>
                    <a:pt x="900" y="806"/>
                  </a:lnTo>
                  <a:lnTo>
                    <a:pt x="675" y="1033"/>
                  </a:lnTo>
                  <a:lnTo>
                    <a:pt x="679" y="907"/>
                  </a:lnTo>
                  <a:close/>
                  <a:moveTo>
                    <a:pt x="675" y="1083"/>
                  </a:moveTo>
                  <a:lnTo>
                    <a:pt x="891" y="1308"/>
                  </a:lnTo>
                  <a:lnTo>
                    <a:pt x="665" y="1308"/>
                  </a:lnTo>
                  <a:lnTo>
                    <a:pt x="675" y="1083"/>
                  </a:lnTo>
                  <a:close/>
                  <a:moveTo>
                    <a:pt x="662" y="1344"/>
                  </a:moveTo>
                  <a:lnTo>
                    <a:pt x="898" y="1344"/>
                  </a:lnTo>
                  <a:lnTo>
                    <a:pt x="653" y="1587"/>
                  </a:lnTo>
                  <a:lnTo>
                    <a:pt x="662" y="1344"/>
                  </a:lnTo>
                  <a:close/>
                  <a:moveTo>
                    <a:pt x="653" y="1642"/>
                  </a:moveTo>
                  <a:lnTo>
                    <a:pt x="888" y="1887"/>
                  </a:lnTo>
                  <a:lnTo>
                    <a:pt x="644" y="1887"/>
                  </a:lnTo>
                  <a:lnTo>
                    <a:pt x="653" y="1642"/>
                  </a:lnTo>
                  <a:close/>
                  <a:moveTo>
                    <a:pt x="641" y="1918"/>
                  </a:moveTo>
                  <a:lnTo>
                    <a:pt x="895" y="1918"/>
                  </a:lnTo>
                  <a:lnTo>
                    <a:pt x="631" y="2181"/>
                  </a:lnTo>
                  <a:lnTo>
                    <a:pt x="641" y="1918"/>
                  </a:lnTo>
                  <a:close/>
                  <a:moveTo>
                    <a:pt x="631" y="2240"/>
                  </a:moveTo>
                  <a:lnTo>
                    <a:pt x="885" y="2505"/>
                  </a:lnTo>
                  <a:lnTo>
                    <a:pt x="621" y="2505"/>
                  </a:lnTo>
                  <a:lnTo>
                    <a:pt x="631" y="2240"/>
                  </a:lnTo>
                  <a:close/>
                  <a:moveTo>
                    <a:pt x="617" y="2546"/>
                  </a:moveTo>
                  <a:lnTo>
                    <a:pt x="893" y="2546"/>
                  </a:lnTo>
                  <a:lnTo>
                    <a:pt x="607" y="2832"/>
                  </a:lnTo>
                  <a:lnTo>
                    <a:pt x="617" y="2546"/>
                  </a:lnTo>
                  <a:close/>
                  <a:moveTo>
                    <a:pt x="607" y="2896"/>
                  </a:moveTo>
                  <a:lnTo>
                    <a:pt x="882" y="3182"/>
                  </a:lnTo>
                  <a:lnTo>
                    <a:pt x="596" y="3182"/>
                  </a:lnTo>
                  <a:lnTo>
                    <a:pt x="607" y="2896"/>
                  </a:lnTo>
                  <a:close/>
                  <a:moveTo>
                    <a:pt x="595" y="3221"/>
                  </a:moveTo>
                  <a:lnTo>
                    <a:pt x="891" y="3221"/>
                  </a:lnTo>
                  <a:lnTo>
                    <a:pt x="583" y="3528"/>
                  </a:lnTo>
                  <a:lnTo>
                    <a:pt x="595" y="3221"/>
                  </a:lnTo>
                  <a:close/>
                  <a:moveTo>
                    <a:pt x="583" y="3597"/>
                  </a:moveTo>
                  <a:lnTo>
                    <a:pt x="879" y="3903"/>
                  </a:lnTo>
                  <a:lnTo>
                    <a:pt x="761" y="3903"/>
                  </a:lnTo>
                  <a:lnTo>
                    <a:pt x="757" y="3887"/>
                  </a:lnTo>
                  <a:lnTo>
                    <a:pt x="751" y="3871"/>
                  </a:lnTo>
                  <a:lnTo>
                    <a:pt x="745" y="3855"/>
                  </a:lnTo>
                  <a:lnTo>
                    <a:pt x="737" y="3841"/>
                  </a:lnTo>
                  <a:lnTo>
                    <a:pt x="728" y="3827"/>
                  </a:lnTo>
                  <a:lnTo>
                    <a:pt x="719" y="3813"/>
                  </a:lnTo>
                  <a:lnTo>
                    <a:pt x="708" y="3801"/>
                  </a:lnTo>
                  <a:lnTo>
                    <a:pt x="696" y="3788"/>
                  </a:lnTo>
                  <a:lnTo>
                    <a:pt x="685" y="3778"/>
                  </a:lnTo>
                  <a:lnTo>
                    <a:pt x="671" y="3767"/>
                  </a:lnTo>
                  <a:lnTo>
                    <a:pt x="657" y="3758"/>
                  </a:lnTo>
                  <a:lnTo>
                    <a:pt x="643" y="3750"/>
                  </a:lnTo>
                  <a:lnTo>
                    <a:pt x="628" y="3742"/>
                  </a:lnTo>
                  <a:lnTo>
                    <a:pt x="612" y="3736"/>
                  </a:lnTo>
                  <a:lnTo>
                    <a:pt x="596" y="3732"/>
                  </a:lnTo>
                  <a:lnTo>
                    <a:pt x="579" y="3728"/>
                  </a:lnTo>
                  <a:lnTo>
                    <a:pt x="583" y="3597"/>
                  </a:lnTo>
                  <a:close/>
                  <a:moveTo>
                    <a:pt x="559" y="4178"/>
                  </a:moveTo>
                  <a:lnTo>
                    <a:pt x="559" y="4178"/>
                  </a:lnTo>
                  <a:lnTo>
                    <a:pt x="580" y="4175"/>
                  </a:lnTo>
                  <a:lnTo>
                    <a:pt x="601" y="4170"/>
                  </a:lnTo>
                  <a:lnTo>
                    <a:pt x="621" y="4163"/>
                  </a:lnTo>
                  <a:lnTo>
                    <a:pt x="640" y="4155"/>
                  </a:lnTo>
                  <a:lnTo>
                    <a:pt x="659" y="4145"/>
                  </a:lnTo>
                  <a:lnTo>
                    <a:pt x="676" y="4133"/>
                  </a:lnTo>
                  <a:lnTo>
                    <a:pt x="692" y="4121"/>
                  </a:lnTo>
                  <a:lnTo>
                    <a:pt x="707" y="4106"/>
                  </a:lnTo>
                  <a:lnTo>
                    <a:pt x="719" y="4090"/>
                  </a:lnTo>
                  <a:lnTo>
                    <a:pt x="732" y="4073"/>
                  </a:lnTo>
                  <a:lnTo>
                    <a:pt x="742" y="4056"/>
                  </a:lnTo>
                  <a:lnTo>
                    <a:pt x="750" y="4036"/>
                  </a:lnTo>
                  <a:lnTo>
                    <a:pt x="757" y="4017"/>
                  </a:lnTo>
                  <a:lnTo>
                    <a:pt x="763" y="3995"/>
                  </a:lnTo>
                  <a:lnTo>
                    <a:pt x="766" y="3974"/>
                  </a:lnTo>
                  <a:lnTo>
                    <a:pt x="766" y="3951"/>
                  </a:lnTo>
                  <a:lnTo>
                    <a:pt x="887" y="3951"/>
                  </a:lnTo>
                  <a:lnTo>
                    <a:pt x="555" y="4284"/>
                  </a:lnTo>
                  <a:lnTo>
                    <a:pt x="559" y="4178"/>
                  </a:lnTo>
                  <a:close/>
                  <a:moveTo>
                    <a:pt x="555" y="4360"/>
                  </a:moveTo>
                  <a:lnTo>
                    <a:pt x="875" y="4693"/>
                  </a:lnTo>
                  <a:lnTo>
                    <a:pt x="542" y="4693"/>
                  </a:lnTo>
                  <a:lnTo>
                    <a:pt x="555" y="4360"/>
                  </a:lnTo>
                  <a:close/>
                  <a:moveTo>
                    <a:pt x="539" y="4734"/>
                  </a:moveTo>
                  <a:lnTo>
                    <a:pt x="885" y="4734"/>
                  </a:lnTo>
                  <a:lnTo>
                    <a:pt x="525" y="5093"/>
                  </a:lnTo>
                  <a:lnTo>
                    <a:pt x="539" y="4734"/>
                  </a:lnTo>
                  <a:close/>
                  <a:moveTo>
                    <a:pt x="525" y="5173"/>
                  </a:moveTo>
                  <a:lnTo>
                    <a:pt x="871" y="5533"/>
                  </a:lnTo>
                  <a:lnTo>
                    <a:pt x="512" y="5533"/>
                  </a:lnTo>
                  <a:lnTo>
                    <a:pt x="525" y="5173"/>
                  </a:lnTo>
                  <a:close/>
                  <a:moveTo>
                    <a:pt x="506" y="5589"/>
                  </a:moveTo>
                  <a:lnTo>
                    <a:pt x="882" y="5589"/>
                  </a:lnTo>
                  <a:lnTo>
                    <a:pt x="492" y="5979"/>
                  </a:lnTo>
                  <a:lnTo>
                    <a:pt x="506" y="5589"/>
                  </a:lnTo>
                  <a:close/>
                  <a:moveTo>
                    <a:pt x="492" y="6066"/>
                  </a:moveTo>
                  <a:lnTo>
                    <a:pt x="867" y="6456"/>
                  </a:lnTo>
                  <a:lnTo>
                    <a:pt x="477" y="6456"/>
                  </a:lnTo>
                  <a:lnTo>
                    <a:pt x="492" y="6066"/>
                  </a:lnTo>
                  <a:close/>
                  <a:moveTo>
                    <a:pt x="476" y="6512"/>
                  </a:moveTo>
                  <a:lnTo>
                    <a:pt x="878" y="6512"/>
                  </a:lnTo>
                  <a:lnTo>
                    <a:pt x="460" y="6931"/>
                  </a:lnTo>
                  <a:lnTo>
                    <a:pt x="476" y="6512"/>
                  </a:lnTo>
                  <a:close/>
                  <a:moveTo>
                    <a:pt x="460" y="7025"/>
                  </a:moveTo>
                  <a:lnTo>
                    <a:pt x="862" y="7442"/>
                  </a:lnTo>
                  <a:lnTo>
                    <a:pt x="444" y="7442"/>
                  </a:lnTo>
                  <a:lnTo>
                    <a:pt x="460" y="7025"/>
                  </a:lnTo>
                  <a:close/>
                  <a:moveTo>
                    <a:pt x="438" y="7509"/>
                  </a:moveTo>
                  <a:lnTo>
                    <a:pt x="874" y="7509"/>
                  </a:lnTo>
                  <a:lnTo>
                    <a:pt x="421" y="7962"/>
                  </a:lnTo>
                  <a:lnTo>
                    <a:pt x="438" y="7509"/>
                  </a:lnTo>
                  <a:close/>
                  <a:moveTo>
                    <a:pt x="421" y="8063"/>
                  </a:moveTo>
                  <a:lnTo>
                    <a:pt x="856" y="8516"/>
                  </a:lnTo>
                  <a:lnTo>
                    <a:pt x="404" y="8516"/>
                  </a:lnTo>
                  <a:lnTo>
                    <a:pt x="421" y="8063"/>
                  </a:lnTo>
                  <a:close/>
                  <a:moveTo>
                    <a:pt x="399" y="8573"/>
                  </a:moveTo>
                  <a:lnTo>
                    <a:pt x="870" y="8573"/>
                  </a:lnTo>
                  <a:lnTo>
                    <a:pt x="381" y="9063"/>
                  </a:lnTo>
                  <a:lnTo>
                    <a:pt x="399" y="8573"/>
                  </a:lnTo>
                  <a:close/>
                  <a:moveTo>
                    <a:pt x="381" y="9173"/>
                  </a:moveTo>
                  <a:lnTo>
                    <a:pt x="852" y="9662"/>
                  </a:lnTo>
                  <a:lnTo>
                    <a:pt x="362" y="9662"/>
                  </a:lnTo>
                  <a:lnTo>
                    <a:pt x="381" y="9173"/>
                  </a:lnTo>
                  <a:close/>
                  <a:moveTo>
                    <a:pt x="354" y="9739"/>
                  </a:moveTo>
                  <a:lnTo>
                    <a:pt x="866" y="9739"/>
                  </a:lnTo>
                  <a:lnTo>
                    <a:pt x="335" y="10270"/>
                  </a:lnTo>
                  <a:lnTo>
                    <a:pt x="354" y="9739"/>
                  </a:lnTo>
                  <a:close/>
                  <a:moveTo>
                    <a:pt x="335" y="10389"/>
                  </a:moveTo>
                  <a:lnTo>
                    <a:pt x="845" y="10919"/>
                  </a:lnTo>
                  <a:lnTo>
                    <a:pt x="314" y="10919"/>
                  </a:lnTo>
                  <a:lnTo>
                    <a:pt x="335" y="10389"/>
                  </a:lnTo>
                  <a:close/>
                  <a:moveTo>
                    <a:pt x="313" y="10991"/>
                  </a:moveTo>
                  <a:lnTo>
                    <a:pt x="861" y="10991"/>
                  </a:lnTo>
                  <a:lnTo>
                    <a:pt x="292" y="11561"/>
                  </a:lnTo>
                  <a:lnTo>
                    <a:pt x="313" y="10991"/>
                  </a:lnTo>
                  <a:close/>
                  <a:moveTo>
                    <a:pt x="292" y="11689"/>
                  </a:moveTo>
                  <a:lnTo>
                    <a:pt x="839" y="12259"/>
                  </a:lnTo>
                  <a:lnTo>
                    <a:pt x="270" y="12259"/>
                  </a:lnTo>
                  <a:lnTo>
                    <a:pt x="292" y="11689"/>
                  </a:lnTo>
                  <a:close/>
                  <a:moveTo>
                    <a:pt x="262" y="12348"/>
                  </a:moveTo>
                  <a:lnTo>
                    <a:pt x="855" y="12348"/>
                  </a:lnTo>
                  <a:lnTo>
                    <a:pt x="238" y="12966"/>
                  </a:lnTo>
                  <a:lnTo>
                    <a:pt x="262" y="12348"/>
                  </a:lnTo>
                  <a:close/>
                  <a:moveTo>
                    <a:pt x="238" y="13104"/>
                  </a:moveTo>
                  <a:lnTo>
                    <a:pt x="832" y="13722"/>
                  </a:lnTo>
                  <a:lnTo>
                    <a:pt x="215" y="13722"/>
                  </a:lnTo>
                  <a:lnTo>
                    <a:pt x="238" y="13104"/>
                  </a:lnTo>
                  <a:close/>
                  <a:moveTo>
                    <a:pt x="208" y="13798"/>
                  </a:moveTo>
                  <a:lnTo>
                    <a:pt x="850" y="13798"/>
                  </a:lnTo>
                  <a:lnTo>
                    <a:pt x="183" y="14465"/>
                  </a:lnTo>
                  <a:lnTo>
                    <a:pt x="208" y="13798"/>
                  </a:lnTo>
                  <a:close/>
                  <a:moveTo>
                    <a:pt x="183" y="14615"/>
                  </a:moveTo>
                  <a:lnTo>
                    <a:pt x="826" y="15282"/>
                  </a:lnTo>
                  <a:lnTo>
                    <a:pt x="159" y="15282"/>
                  </a:lnTo>
                  <a:lnTo>
                    <a:pt x="183" y="14615"/>
                  </a:lnTo>
                  <a:close/>
                  <a:moveTo>
                    <a:pt x="149" y="15386"/>
                  </a:moveTo>
                  <a:lnTo>
                    <a:pt x="844" y="15386"/>
                  </a:lnTo>
                  <a:lnTo>
                    <a:pt x="121" y="16109"/>
                  </a:lnTo>
                  <a:lnTo>
                    <a:pt x="149" y="15386"/>
                  </a:lnTo>
                  <a:close/>
                  <a:moveTo>
                    <a:pt x="816" y="16994"/>
                  </a:moveTo>
                  <a:lnTo>
                    <a:pt x="94" y="16994"/>
                  </a:lnTo>
                  <a:lnTo>
                    <a:pt x="121" y="16271"/>
                  </a:lnTo>
                  <a:lnTo>
                    <a:pt x="816" y="16994"/>
                  </a:lnTo>
                  <a:close/>
                </a:path>
              </a:pathLst>
            </a:custGeom>
            <a:gradFill>
              <a:gsLst>
                <a:gs pos="25000">
                  <a:srgbClr val="F0F0F0">
                    <a:alpha val="68000"/>
                  </a:srgbClr>
                </a:gs>
                <a:gs pos="100000">
                  <a:srgbClr val="BFC2C3">
                    <a:alpha val="0"/>
                  </a:srgbClr>
                </a:gs>
              </a:gsLst>
              <a:lin ang="2700000" scaled="0"/>
            </a:gra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a typeface="微软雅黑" panose="020B0503020204020204" pitchFamily="34" charset="-122"/>
                <a:cs typeface="Arial" panose="020B0604020202020204" pitchFamily="34" charset="0"/>
                <a:sym typeface="Calibri" panose="020F0502020204030204" pitchFamily="34" charset="0"/>
              </a:endParaRPr>
            </a:p>
          </p:txBody>
        </p:sp>
        <p:sp>
          <p:nvSpPr>
            <p:cNvPr id="76" name="KSO_Shape"/>
            <p:cNvSpPr/>
            <p:nvPr/>
          </p:nvSpPr>
          <p:spPr>
            <a:xfrm rot="5853324" flipH="1">
              <a:off x="850458" y="1023283"/>
              <a:ext cx="390933" cy="352683"/>
            </a:xfrm>
            <a:custGeom>
              <a:avLst/>
              <a:gdLst>
                <a:gd name="connsiteX0" fmla="*/ 216021 w 432042"/>
                <a:gd name="connsiteY0" fmla="*/ 221820 h 375762"/>
                <a:gd name="connsiteX1" fmla="*/ 292992 w 432042"/>
                <a:gd name="connsiteY1" fmla="*/ 298791 h 375762"/>
                <a:gd name="connsiteX2" fmla="*/ 216021 w 432042"/>
                <a:gd name="connsiteY2" fmla="*/ 375762 h 375762"/>
                <a:gd name="connsiteX3" fmla="*/ 139050 w 432042"/>
                <a:gd name="connsiteY3" fmla="*/ 298791 h 375762"/>
                <a:gd name="connsiteX4" fmla="*/ 216021 w 432042"/>
                <a:gd name="connsiteY4" fmla="*/ 221820 h 375762"/>
                <a:gd name="connsiteX5" fmla="*/ 216021 w 432042"/>
                <a:gd name="connsiteY5" fmla="*/ 109336 h 375762"/>
                <a:gd name="connsiteX6" fmla="*/ 368029 w 432042"/>
                <a:gd name="connsiteY6" fmla="*/ 177084 h 375762"/>
                <a:gd name="connsiteX7" fmla="*/ 336422 w 432042"/>
                <a:gd name="connsiteY7" fmla="*/ 221820 h 375762"/>
                <a:gd name="connsiteX8" fmla="*/ 216021 w 432042"/>
                <a:gd name="connsiteY8" fmla="*/ 162428 h 375762"/>
                <a:gd name="connsiteX9" fmla="*/ 95620 w 432042"/>
                <a:gd name="connsiteY9" fmla="*/ 221820 h 375762"/>
                <a:gd name="connsiteX10" fmla="*/ 64014 w 432042"/>
                <a:gd name="connsiteY10" fmla="*/ 177084 h 375762"/>
                <a:gd name="connsiteX11" fmla="*/ 216021 w 432042"/>
                <a:gd name="connsiteY11" fmla="*/ 109336 h 375762"/>
                <a:gd name="connsiteX12" fmla="*/ 216021 w 432042"/>
                <a:gd name="connsiteY12" fmla="*/ 0 h 375762"/>
                <a:gd name="connsiteX13" fmla="*/ 432042 w 432042"/>
                <a:gd name="connsiteY13" fmla="*/ 86479 h 375762"/>
                <a:gd name="connsiteX14" fmla="*/ 399808 w 432042"/>
                <a:gd name="connsiteY14" fmla="*/ 132103 h 375762"/>
                <a:gd name="connsiteX15" fmla="*/ 216021 w 432042"/>
                <a:gd name="connsiteY15" fmla="*/ 55952 h 375762"/>
                <a:gd name="connsiteX16" fmla="*/ 32234 w 432042"/>
                <a:gd name="connsiteY16" fmla="*/ 132103 h 375762"/>
                <a:gd name="connsiteX17" fmla="*/ 0 w 432042"/>
                <a:gd name="connsiteY17" fmla="*/ 86480 h 375762"/>
                <a:gd name="connsiteX18" fmla="*/ 216021 w 432042"/>
                <a:gd name="connsiteY18" fmla="*/ 0 h 37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042" h="375762">
                  <a:moveTo>
                    <a:pt x="216021" y="221820"/>
                  </a:moveTo>
                  <a:cubicBezTo>
                    <a:pt x="258531" y="221820"/>
                    <a:pt x="292992" y="256281"/>
                    <a:pt x="292992" y="298791"/>
                  </a:cubicBezTo>
                  <a:cubicBezTo>
                    <a:pt x="292992" y="341301"/>
                    <a:pt x="258531" y="375762"/>
                    <a:pt x="216021" y="375762"/>
                  </a:cubicBezTo>
                  <a:cubicBezTo>
                    <a:pt x="173511" y="375762"/>
                    <a:pt x="139050" y="341301"/>
                    <a:pt x="139050" y="298791"/>
                  </a:cubicBezTo>
                  <a:cubicBezTo>
                    <a:pt x="139050" y="256281"/>
                    <a:pt x="173511" y="221820"/>
                    <a:pt x="216021" y="221820"/>
                  </a:cubicBezTo>
                  <a:close/>
                  <a:moveTo>
                    <a:pt x="216021" y="109336"/>
                  </a:moveTo>
                  <a:cubicBezTo>
                    <a:pt x="276428" y="109336"/>
                    <a:pt x="330776" y="135275"/>
                    <a:pt x="368029" y="177084"/>
                  </a:cubicBezTo>
                  <a:lnTo>
                    <a:pt x="336422" y="221820"/>
                  </a:lnTo>
                  <a:cubicBezTo>
                    <a:pt x="308859" y="185511"/>
                    <a:pt x="265135" y="162428"/>
                    <a:pt x="216021" y="162428"/>
                  </a:cubicBezTo>
                  <a:cubicBezTo>
                    <a:pt x="166906" y="162428"/>
                    <a:pt x="123183" y="185511"/>
                    <a:pt x="95620" y="221820"/>
                  </a:cubicBezTo>
                  <a:lnTo>
                    <a:pt x="64014" y="177084"/>
                  </a:lnTo>
                  <a:cubicBezTo>
                    <a:pt x="101266" y="135275"/>
                    <a:pt x="155615" y="109336"/>
                    <a:pt x="216021" y="109336"/>
                  </a:cubicBezTo>
                  <a:close/>
                  <a:moveTo>
                    <a:pt x="216021" y="0"/>
                  </a:moveTo>
                  <a:cubicBezTo>
                    <a:pt x="299836" y="0"/>
                    <a:pt x="376026" y="32650"/>
                    <a:pt x="432042" y="86479"/>
                  </a:cubicBezTo>
                  <a:lnTo>
                    <a:pt x="399808" y="132103"/>
                  </a:lnTo>
                  <a:cubicBezTo>
                    <a:pt x="352782" y="85052"/>
                    <a:pt x="287800" y="55952"/>
                    <a:pt x="216021" y="55952"/>
                  </a:cubicBezTo>
                  <a:cubicBezTo>
                    <a:pt x="144243" y="55952"/>
                    <a:pt x="79261" y="85053"/>
                    <a:pt x="32234" y="132103"/>
                  </a:cubicBezTo>
                  <a:lnTo>
                    <a:pt x="0" y="86480"/>
                  </a:lnTo>
                  <a:cubicBezTo>
                    <a:pt x="56016" y="32650"/>
                    <a:pt x="132206" y="0"/>
                    <a:pt x="216021" y="0"/>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sz="2400">
                <a:solidFill>
                  <a:srgbClr val="FFFFFF"/>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84" name="椭圆 69"/>
          <p:cNvSpPr/>
          <p:nvPr/>
        </p:nvSpPr>
        <p:spPr>
          <a:xfrm>
            <a:off x="6729093" y="3648865"/>
            <a:ext cx="2414907" cy="875116"/>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3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 name="椭圆 67"/>
          <p:cNvSpPr/>
          <p:nvPr/>
        </p:nvSpPr>
        <p:spPr>
          <a:xfrm>
            <a:off x="6516489" y="1716064"/>
            <a:ext cx="2623509" cy="1699979"/>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3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 name="椭圆 66"/>
          <p:cNvSpPr/>
          <p:nvPr/>
        </p:nvSpPr>
        <p:spPr>
          <a:xfrm>
            <a:off x="6554109" y="905131"/>
            <a:ext cx="2608925" cy="875116"/>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3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93" name="Picture 3" descr="4_1-Arrow"/>
          <p:cNvPicPr>
            <a:picLocks noChangeAspect="1" noChangeArrowheads="1"/>
          </p:cNvPicPr>
          <p:nvPr/>
        </p:nvPicPr>
        <p:blipFill>
          <a:blip r:embed="rId3" cstate="email"/>
          <a:srcRect/>
          <a:stretch>
            <a:fillRect/>
          </a:stretch>
        </p:blipFill>
        <p:spPr bwMode="auto">
          <a:xfrm>
            <a:off x="6441833" y="865371"/>
            <a:ext cx="276865" cy="1031251"/>
          </a:xfrm>
          <a:prstGeom prst="rect">
            <a:avLst/>
          </a:prstGeom>
          <a:noFill/>
          <a:ln w="9525">
            <a:noFill/>
            <a:miter lim="800000"/>
            <a:headEnd/>
            <a:tailEnd/>
          </a:ln>
        </p:spPr>
      </p:pic>
      <p:pic>
        <p:nvPicPr>
          <p:cNvPr id="94" name="Picture 3" descr="4_1-Arrow"/>
          <p:cNvPicPr>
            <a:picLocks noChangeAspect="1" noChangeArrowheads="1"/>
          </p:cNvPicPr>
          <p:nvPr/>
        </p:nvPicPr>
        <p:blipFill>
          <a:blip r:embed="rId3" cstate="email"/>
          <a:srcRect/>
          <a:stretch>
            <a:fillRect/>
          </a:stretch>
        </p:blipFill>
        <p:spPr bwMode="auto">
          <a:xfrm>
            <a:off x="6470841" y="3552098"/>
            <a:ext cx="252650" cy="833658"/>
          </a:xfrm>
          <a:prstGeom prst="rect">
            <a:avLst/>
          </a:prstGeom>
          <a:noFill/>
          <a:ln w="9525">
            <a:noFill/>
            <a:miter lim="800000"/>
            <a:headEnd/>
            <a:tailEnd/>
          </a:ln>
        </p:spPr>
      </p:pic>
      <p:pic>
        <p:nvPicPr>
          <p:cNvPr id="95" name="Picture 3" descr="4_1-Arrow"/>
          <p:cNvPicPr>
            <a:picLocks noChangeAspect="1" noChangeArrowheads="1"/>
          </p:cNvPicPr>
          <p:nvPr/>
        </p:nvPicPr>
        <p:blipFill>
          <a:blip r:embed="rId3" cstate="email"/>
          <a:srcRect/>
          <a:stretch>
            <a:fillRect/>
          </a:stretch>
        </p:blipFill>
        <p:spPr bwMode="auto">
          <a:xfrm>
            <a:off x="6493453" y="1914839"/>
            <a:ext cx="276865" cy="1382744"/>
          </a:xfrm>
          <a:prstGeom prst="rect">
            <a:avLst/>
          </a:prstGeom>
          <a:noFill/>
          <a:ln w="9525">
            <a:noFill/>
            <a:miter lim="800000"/>
            <a:headEnd/>
            <a:tailEnd/>
          </a:ln>
        </p:spPr>
      </p:pic>
      <p:sp>
        <p:nvSpPr>
          <p:cNvPr id="96" name="文本框 37"/>
          <p:cNvSpPr txBox="1"/>
          <p:nvPr/>
        </p:nvSpPr>
        <p:spPr>
          <a:xfrm>
            <a:off x="6856117" y="2018017"/>
            <a:ext cx="2108758" cy="669396"/>
          </a:xfrm>
          <a:prstGeom prst="rect">
            <a:avLst/>
          </a:prstGeom>
          <a:noFill/>
        </p:spPr>
        <p:txBody>
          <a:bodyPr wrap="square" lIns="68562" tIns="34281" rIns="68562" bIns="34281" rtlCol="0">
            <a:spAutoFit/>
          </a:bodyPr>
          <a:lstStyle/>
          <a:p>
            <a:pPr marL="81991">
              <a:buClr>
                <a:prstClr val="white"/>
              </a:buClr>
            </a:pPr>
            <a:r>
              <a:rPr lang="en-US" altLang="zh-CN" sz="1200" dirty="0">
                <a:solidFill>
                  <a:srgbClr val="00FF99"/>
                </a:solidFill>
                <a:latin typeface="Calibri" panose="020F0502020204030204" pitchFamily="34" charset="0"/>
                <a:ea typeface="微软雅黑" panose="020B0503020204020204" pitchFamily="34" charset="-122"/>
                <a:sym typeface="Calibri" panose="020F0502020204030204" pitchFamily="34" charset="0"/>
              </a:rPr>
              <a:t>C-band</a:t>
            </a:r>
          </a:p>
          <a:p>
            <a:pPr marL="296246" indent="-214255">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5G primary band </a:t>
            </a:r>
          </a:p>
          <a:p>
            <a:pPr marL="296246" indent="-214255">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Massive MIMO for capacity &amp; coverage</a:t>
            </a:r>
            <a:endParaRPr lang="en-US" altLang="zh-CN" sz="90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7" name="文本框 37"/>
          <p:cNvSpPr txBox="1"/>
          <p:nvPr/>
        </p:nvSpPr>
        <p:spPr>
          <a:xfrm>
            <a:off x="6956771" y="3821121"/>
            <a:ext cx="2301056" cy="530896"/>
          </a:xfrm>
          <a:prstGeom prst="rect">
            <a:avLst/>
          </a:prstGeom>
          <a:noFill/>
        </p:spPr>
        <p:txBody>
          <a:bodyPr wrap="square" lIns="68562" tIns="34281" rIns="68562" bIns="34281" rtlCol="0">
            <a:spAutoFit/>
          </a:bodyPr>
          <a:lstStyle/>
          <a:p>
            <a:pPr marL="81991">
              <a:buClr>
                <a:prstClr val="white"/>
              </a:buClr>
            </a:pPr>
            <a:r>
              <a:rPr lang="en-US" altLang="zh-CN" sz="1200" dirty="0" smtClean="0">
                <a:solidFill>
                  <a:srgbClr val="00FF99"/>
                </a:solidFill>
                <a:latin typeface="Calibri" panose="020F0502020204030204" pitchFamily="34" charset="0"/>
                <a:ea typeface="微软雅黑" panose="020B0503020204020204" pitchFamily="34" charset="-122"/>
                <a:sym typeface="Calibri" panose="020F0502020204030204" pitchFamily="34" charset="0"/>
              </a:rPr>
              <a:t>700 MHz</a:t>
            </a:r>
            <a:endParaRPr lang="en-US" altLang="zh-CN" sz="1200" dirty="0">
              <a:solidFill>
                <a:srgbClr val="00FF99"/>
              </a:solidFill>
              <a:latin typeface="Calibri" panose="020F0502020204030204" pitchFamily="34" charset="0"/>
              <a:ea typeface="微软雅黑" panose="020B0503020204020204" pitchFamily="34" charset="-122"/>
              <a:sym typeface="Calibri" panose="020F0502020204030204" pitchFamily="34" charset="0"/>
            </a:endParaRPr>
          </a:p>
          <a:p>
            <a:pPr marL="296246" indent="-214255">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IoT, deep coverage, ubiquitous experience</a:t>
            </a:r>
            <a:endParaRPr lang="en-US" altLang="zh-CN" sz="90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8" name="矩形 572"/>
          <p:cNvSpPr/>
          <p:nvPr/>
        </p:nvSpPr>
        <p:spPr>
          <a:xfrm>
            <a:off x="6894163" y="956088"/>
            <a:ext cx="2301056" cy="669396"/>
          </a:xfrm>
          <a:prstGeom prst="rect">
            <a:avLst/>
          </a:prstGeom>
        </p:spPr>
        <p:txBody>
          <a:bodyPr wrap="square" lIns="68562" tIns="34281" rIns="68562" bIns="34281">
            <a:spAutoFit/>
          </a:bodyPr>
          <a:lstStyle/>
          <a:p>
            <a:pPr marL="81991">
              <a:buClr>
                <a:prstClr val="white"/>
              </a:buClr>
            </a:pPr>
            <a:r>
              <a:rPr lang="en-US" altLang="zh-CN" sz="1200" dirty="0" err="1" smtClean="0">
                <a:solidFill>
                  <a:srgbClr val="00FF99"/>
                </a:solidFill>
                <a:latin typeface="Calibri" panose="020F0502020204030204" pitchFamily="34" charset="0"/>
                <a:ea typeface="微软雅黑" panose="020B0503020204020204" pitchFamily="34" charset="-122"/>
                <a:sym typeface="Calibri" panose="020F0502020204030204" pitchFamily="34" charset="0"/>
              </a:rPr>
              <a:t>mmWave</a:t>
            </a:r>
            <a:r>
              <a:rPr lang="en-US" altLang="zh-CN" sz="1200" dirty="0" smtClean="0">
                <a:solidFill>
                  <a:srgbClr val="00FF99"/>
                </a:solidFill>
                <a:latin typeface="Calibri" panose="020F0502020204030204" pitchFamily="34" charset="0"/>
                <a:ea typeface="微软雅黑" panose="020B0503020204020204" pitchFamily="34" charset="-122"/>
                <a:sym typeface="Calibri" panose="020F0502020204030204" pitchFamily="34" charset="0"/>
              </a:rPr>
              <a:t> </a:t>
            </a:r>
            <a:endParaRPr lang="en-US" altLang="zh-CN" sz="1200" dirty="0">
              <a:solidFill>
                <a:srgbClr val="00FF99"/>
              </a:solidFill>
              <a:latin typeface="Calibri" panose="020F0502020204030204" pitchFamily="34" charset="0"/>
              <a:ea typeface="微软雅黑" panose="020B0503020204020204" pitchFamily="34" charset="-122"/>
              <a:sym typeface="Calibri" panose="020F0502020204030204" pitchFamily="34" charset="0"/>
            </a:endParaRPr>
          </a:p>
          <a:p>
            <a:pPr marL="296246" indent="-214255">
              <a:buClr>
                <a:prstClr val="white"/>
              </a:buClr>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5G super experience layer</a:t>
            </a:r>
          </a:p>
          <a:p>
            <a:pPr marL="296246" indent="-214255">
              <a:buClr>
                <a:prstClr val="white"/>
              </a:buClr>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Home broadband access</a:t>
            </a:r>
          </a:p>
          <a:p>
            <a:pPr marL="296246" indent="-214255">
              <a:buClr>
                <a:prstClr val="white"/>
              </a:buClr>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Self-backhaul </a:t>
            </a:r>
            <a:endParaRPr lang="en-US" altLang="zh-CN" sz="900" kern="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9" name="椭圆 573"/>
          <p:cNvSpPr/>
          <p:nvPr/>
        </p:nvSpPr>
        <p:spPr>
          <a:xfrm>
            <a:off x="6668202" y="1232588"/>
            <a:ext cx="277662" cy="26701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500" dirty="0">
                <a:solidFill>
                  <a:prstClr val="white"/>
                </a:solidFill>
                <a:latin typeface="Calibri" panose="020F0502020204030204" pitchFamily="34" charset="0"/>
                <a:ea typeface="微软雅黑" panose="020B0503020204020204" pitchFamily="34" charset="-122"/>
                <a:sym typeface="Calibri" panose="020F0502020204030204" pitchFamily="34" charset="0"/>
              </a:rPr>
              <a:t>1</a:t>
            </a:r>
            <a:endParaRPr lang="zh-CN" altLang="en-US" sz="15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 name="椭圆 574"/>
          <p:cNvSpPr/>
          <p:nvPr/>
        </p:nvSpPr>
        <p:spPr>
          <a:xfrm>
            <a:off x="6604422" y="2649818"/>
            <a:ext cx="277662" cy="26701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500" dirty="0">
                <a:solidFill>
                  <a:prstClr val="white"/>
                </a:solidFill>
                <a:latin typeface="Calibri" panose="020F0502020204030204" pitchFamily="34" charset="0"/>
                <a:ea typeface="微软雅黑" panose="020B0503020204020204" pitchFamily="34" charset="-122"/>
                <a:sym typeface="Calibri" panose="020F0502020204030204" pitchFamily="34" charset="0"/>
              </a:rPr>
              <a:t>2</a:t>
            </a:r>
            <a:endParaRPr lang="zh-CN" altLang="en-US" sz="15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 name="椭圆 575"/>
          <p:cNvSpPr/>
          <p:nvPr/>
        </p:nvSpPr>
        <p:spPr>
          <a:xfrm>
            <a:off x="6632819" y="3933002"/>
            <a:ext cx="277662" cy="26701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500" dirty="0">
                <a:solidFill>
                  <a:prstClr val="white"/>
                </a:solidFill>
                <a:latin typeface="Calibri" panose="020F0502020204030204" pitchFamily="34" charset="0"/>
                <a:ea typeface="微软雅黑" panose="020B0503020204020204" pitchFamily="34" charset="-122"/>
                <a:sym typeface="Calibri" panose="020F0502020204030204" pitchFamily="34" charset="0"/>
              </a:rPr>
              <a:t>3</a:t>
            </a:r>
            <a:endParaRPr lang="zh-CN" altLang="en-US" sz="15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 name="文本框 37"/>
          <p:cNvSpPr txBox="1"/>
          <p:nvPr/>
        </p:nvSpPr>
        <p:spPr>
          <a:xfrm>
            <a:off x="6861977" y="2669271"/>
            <a:ext cx="2301056" cy="530896"/>
          </a:xfrm>
          <a:prstGeom prst="rect">
            <a:avLst/>
          </a:prstGeom>
          <a:noFill/>
        </p:spPr>
        <p:txBody>
          <a:bodyPr wrap="square" lIns="68562" tIns="34281" rIns="68562" bIns="34281" rtlCol="0">
            <a:spAutoFit/>
          </a:bodyPr>
          <a:lstStyle/>
          <a:p>
            <a:pPr marL="81991">
              <a:buClr>
                <a:prstClr val="white"/>
              </a:buClr>
            </a:pPr>
            <a:r>
              <a:rPr lang="en-US" altLang="zh-CN" sz="1200" dirty="0">
                <a:solidFill>
                  <a:srgbClr val="00FF99"/>
                </a:solidFill>
                <a:latin typeface="Calibri" panose="020F0502020204030204" pitchFamily="34" charset="0"/>
                <a:ea typeface="微软雅黑" panose="020B0503020204020204" pitchFamily="34" charset="-122"/>
                <a:sym typeface="Calibri" panose="020F0502020204030204" pitchFamily="34" charset="0"/>
              </a:rPr>
              <a:t>5G </a:t>
            </a:r>
            <a:r>
              <a:rPr lang="en-US" altLang="zh-CN" sz="1200" dirty="0" smtClean="0">
                <a:solidFill>
                  <a:srgbClr val="00FF99"/>
                </a:solidFill>
                <a:latin typeface="Calibri" panose="020F0502020204030204" pitchFamily="34" charset="0"/>
                <a:ea typeface="微软雅黑" panose="020B0503020204020204" pitchFamily="34" charset="-122"/>
                <a:sym typeface="Calibri" panose="020F0502020204030204" pitchFamily="34" charset="0"/>
              </a:rPr>
              <a:t>Anchor (2.1 GHz)</a:t>
            </a:r>
            <a:endParaRPr lang="en-US" altLang="zh-CN" sz="1200" dirty="0">
              <a:solidFill>
                <a:srgbClr val="00FF99"/>
              </a:solidFill>
              <a:latin typeface="Calibri" panose="020F0502020204030204" pitchFamily="34" charset="0"/>
              <a:ea typeface="微软雅黑" panose="020B0503020204020204" pitchFamily="34" charset="-122"/>
              <a:sym typeface="Calibri" panose="020F0502020204030204" pitchFamily="34" charset="0"/>
            </a:endParaRPr>
          </a:p>
          <a:p>
            <a:pPr marL="296246" indent="-214255">
              <a:buFont typeface="Arial" panose="020B0604020202020204" pitchFamily="34" charset="0"/>
              <a:buChar char="•"/>
            </a:pPr>
            <a:r>
              <a:rPr lang="en-US" altLang="zh-CN" sz="9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Extend C-band coverage by UL/DL decoupling</a:t>
            </a:r>
            <a:endParaRPr lang="en-US" altLang="zh-CN" sz="90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103" name="Picture 2" descr="C:\Users\l00151865\AppData\Local\Microsoft\Windows\Temporary Internet Files\Content.Outlook\ECWKS89R\CloudAIR-LOGO 0104-04.png"/>
          <p:cNvPicPr>
            <a:picLocks noChangeAspect="1" noChangeArrowheads="1"/>
          </p:cNvPicPr>
          <p:nvPr/>
        </p:nvPicPr>
        <p:blipFill>
          <a:blip r:embed="rId4" cstate="print"/>
          <a:srcRect/>
          <a:stretch>
            <a:fillRect/>
          </a:stretch>
        </p:blipFill>
        <p:spPr bwMode="auto">
          <a:xfrm>
            <a:off x="7712487" y="3011567"/>
            <a:ext cx="789624" cy="360662"/>
          </a:xfrm>
          <a:prstGeom prst="rect">
            <a:avLst/>
          </a:prstGeom>
          <a:noFill/>
        </p:spPr>
      </p:pic>
      <p:pic>
        <p:nvPicPr>
          <p:cNvPr id="104" name="Picture 2" descr="C:\Users\l00151865\AppData\Local\Microsoft\Windows\Temporary Internet Files\Content.Outlook\ECWKS89R\CloudAIR-LOGO 0104-04.png"/>
          <p:cNvPicPr>
            <a:picLocks noChangeAspect="1" noChangeArrowheads="1"/>
          </p:cNvPicPr>
          <p:nvPr/>
        </p:nvPicPr>
        <p:blipFill>
          <a:blip r:embed="rId4" cstate="print"/>
          <a:srcRect/>
          <a:stretch>
            <a:fillRect/>
          </a:stretch>
        </p:blipFill>
        <p:spPr bwMode="auto">
          <a:xfrm>
            <a:off x="6156176" y="4299942"/>
            <a:ext cx="1243307" cy="567883"/>
          </a:xfrm>
          <a:prstGeom prst="rect">
            <a:avLst/>
          </a:prstGeom>
          <a:noFill/>
        </p:spPr>
      </p:pic>
      <p:grpSp>
        <p:nvGrpSpPr>
          <p:cNvPr id="3" name="Group 13"/>
          <p:cNvGrpSpPr/>
          <p:nvPr/>
        </p:nvGrpSpPr>
        <p:grpSpPr>
          <a:xfrm>
            <a:off x="23323" y="2384458"/>
            <a:ext cx="1051607" cy="1982941"/>
            <a:chOff x="2081657" y="2588535"/>
            <a:chExt cx="1159869" cy="1823809"/>
          </a:xfrm>
        </p:grpSpPr>
        <p:sp>
          <p:nvSpPr>
            <p:cNvPr id="106" name="圆角矩形 171"/>
            <p:cNvSpPr/>
            <p:nvPr/>
          </p:nvSpPr>
          <p:spPr bwMode="gray">
            <a:xfrm flipH="1">
              <a:off x="2081657" y="3724634"/>
              <a:ext cx="1159869" cy="687710"/>
            </a:xfrm>
            <a:prstGeom prst="roundRect">
              <a:avLst/>
            </a:prstGeom>
            <a:solidFill>
              <a:srgbClr val="1EA185">
                <a:alpha val="70000"/>
              </a:srgbClr>
            </a:solidFill>
            <a:ln w="9525">
              <a:noFill/>
              <a:miter lim="800000"/>
              <a:headEnd/>
              <a:tailEnd/>
            </a:ln>
            <a:effectLst/>
          </p:spPr>
          <p:txBody>
            <a:bodyPr wrap="none" rtlCol="0" anchor="t"/>
            <a:lstStyle/>
            <a:p>
              <a:pPr marL="214251" indent="-214251" algn="ctr" defTabSz="914188">
                <a:buFont typeface="Wingdings" pitchFamily="2" charset="2"/>
                <a:buChar char="§"/>
                <a:defRPr/>
              </a:pPr>
              <a:endParaRPr lang="zh-CN" altLang="en-US" sz="1300" kern="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07" name="圆角矩形 172"/>
            <p:cNvSpPr/>
            <p:nvPr/>
          </p:nvSpPr>
          <p:spPr bwMode="gray">
            <a:xfrm flipH="1">
              <a:off x="2091181" y="2588535"/>
              <a:ext cx="1147409" cy="978882"/>
            </a:xfrm>
            <a:prstGeom prst="roundRect">
              <a:avLst>
                <a:gd name="adj" fmla="val 13446"/>
              </a:avLst>
            </a:prstGeom>
            <a:solidFill>
              <a:srgbClr val="1EA185">
                <a:alpha val="70000"/>
              </a:srgbClr>
            </a:solidFill>
            <a:ln w="9525">
              <a:noFill/>
              <a:miter lim="800000"/>
              <a:headEnd/>
              <a:tailEnd/>
            </a:ln>
            <a:effectLst/>
          </p:spPr>
          <p:txBody>
            <a:bodyPr wrap="none" rtlCol="0" anchor="t"/>
            <a:lstStyle/>
            <a:p>
              <a:pPr marL="214251" indent="-214251" algn="ctr" defTabSz="914188">
                <a:buFont typeface="Wingdings" pitchFamily="2" charset="2"/>
                <a:buChar char="§"/>
                <a:defRPr/>
              </a:pPr>
              <a:endParaRPr lang="zh-CN" altLang="en-US" sz="1300" kern="0" dirty="0" smtClean="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109" name="TextBox 59"/>
          <p:cNvSpPr txBox="1"/>
          <p:nvPr/>
        </p:nvSpPr>
        <p:spPr bwMode="auto">
          <a:xfrm>
            <a:off x="1422" y="3564795"/>
            <a:ext cx="1131922" cy="844828"/>
          </a:xfrm>
          <a:prstGeom prst="rect">
            <a:avLst/>
          </a:prstGeom>
          <a:noFill/>
        </p:spPr>
        <p:txBody>
          <a:bodyPr wrap="square" lIns="68562" tIns="34281" rIns="68562" bIns="34281" rtlCol="0" anchor="ctr" anchorCtr="0">
            <a:spAutoFit/>
          </a:bodyPr>
          <a:lstStyle>
            <a:defPPr>
              <a:defRPr lang="zh-CN"/>
            </a:defPPr>
            <a:lvl1pPr marR="0" lvl="0" indent="0" algn="ctr" defTabSz="1219272" eaLnBrk="0" fontAlgn="auto" hangingPunct="0">
              <a:lnSpc>
                <a:spcPct val="140000"/>
              </a:lnSpc>
              <a:spcBef>
                <a:spcPts val="0"/>
              </a:spcBef>
              <a:spcAft>
                <a:spcPts val="0"/>
              </a:spcAft>
              <a:buClrTx/>
              <a:buSzPct val="60000"/>
              <a:buFontTx/>
              <a:buNone/>
              <a:tabLst/>
              <a:defRPr kumimoji="1" sz="1200" b="1" i="0" u="none" strike="noStrike" kern="0" cap="none" spc="0" normalizeH="0" baseline="0">
                <a:ln>
                  <a:noFill/>
                </a:ln>
                <a:solidFill>
                  <a:prstClr val="black"/>
                </a:solidFill>
                <a:effectLst/>
                <a:uLnTx/>
                <a:uFillTx/>
                <a:cs typeface="Arial" pitchFamily="34" charset="0"/>
              </a:defRPr>
            </a:lvl1pPr>
          </a:lstStyle>
          <a:p>
            <a:r>
              <a:rPr lang="en-US" altLang="zh-CN"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Ubiquitous Coverage </a:t>
            </a:r>
            <a:r>
              <a:rPr lang="en-US" altLang="zh-CN" dirty="0">
                <a:solidFill>
                  <a:srgbClr val="FFC000"/>
                </a:solidFill>
                <a:latin typeface="Calibri" panose="020F0502020204030204" pitchFamily="34" charset="0"/>
                <a:ea typeface="微软雅黑" panose="020B0503020204020204" pitchFamily="34" charset="-122"/>
                <a:sym typeface="Calibri" panose="020F0502020204030204" pitchFamily="34" charset="0"/>
              </a:rPr>
              <a:t>Layer</a:t>
            </a:r>
          </a:p>
          <a:p>
            <a:r>
              <a:rPr lang="en-US" altLang="zh-CN" b="0" dirty="0">
                <a:solidFill>
                  <a:srgbClr val="FCFEFC"/>
                </a:solidFill>
                <a:latin typeface="Calibri" panose="020F0502020204030204" pitchFamily="34" charset="0"/>
                <a:ea typeface="微软雅黑" panose="020B0503020204020204" pitchFamily="34" charset="-122"/>
                <a:sym typeface="Calibri" panose="020F0502020204030204" pitchFamily="34" charset="0"/>
              </a:rPr>
              <a:t>(</a:t>
            </a:r>
            <a:r>
              <a:rPr lang="en-US" altLang="zh-CN" b="0" dirty="0" err="1">
                <a:solidFill>
                  <a:srgbClr val="FCFEFC"/>
                </a:solidFill>
                <a:latin typeface="Calibri" panose="020F0502020204030204" pitchFamily="34" charset="0"/>
                <a:ea typeface="微软雅黑" panose="020B0503020204020204" pitchFamily="34" charset="-122"/>
                <a:sym typeface="Calibri" panose="020F0502020204030204" pitchFamily="34" charset="0"/>
              </a:rPr>
              <a:t>VoLTE</a:t>
            </a:r>
            <a:r>
              <a:rPr lang="en-US" altLang="zh-CN" b="0" dirty="0">
                <a:solidFill>
                  <a:srgbClr val="FCFEFC"/>
                </a:solidFill>
                <a:latin typeface="Calibri" panose="020F0502020204030204" pitchFamily="34" charset="0"/>
                <a:ea typeface="微软雅黑" panose="020B0503020204020204" pitchFamily="34" charset="-122"/>
                <a:sym typeface="Calibri" panose="020F0502020204030204" pitchFamily="34" charset="0"/>
              </a:rPr>
              <a:t>/IoT)</a:t>
            </a:r>
          </a:p>
        </p:txBody>
      </p:sp>
      <p:sp>
        <p:nvSpPr>
          <p:cNvPr id="110" name="圆角矩形 216"/>
          <p:cNvSpPr/>
          <p:nvPr/>
        </p:nvSpPr>
        <p:spPr bwMode="gray">
          <a:xfrm flipH="1">
            <a:off x="22776" y="1167919"/>
            <a:ext cx="1056569" cy="948798"/>
          </a:xfrm>
          <a:prstGeom prst="roundRect">
            <a:avLst>
              <a:gd name="adj" fmla="val 12370"/>
            </a:avLst>
          </a:prstGeom>
          <a:solidFill>
            <a:srgbClr val="1EA185">
              <a:alpha val="70000"/>
            </a:srgbClr>
          </a:solidFill>
          <a:ln w="9525">
            <a:noFill/>
            <a:miter lim="800000"/>
            <a:headEnd/>
            <a:tailEnd/>
          </a:ln>
          <a:effectLst/>
        </p:spPr>
        <p:txBody>
          <a:bodyPr wrap="none" lIns="68562" tIns="34281" rIns="68562" bIns="34281" rtlCol="0" anchor="t"/>
          <a:lstStyle/>
          <a:p>
            <a:pPr marL="214251" indent="-214251" algn="ctr" defTabSz="914188">
              <a:buFont typeface="Wingdings" pitchFamily="2" charset="2"/>
              <a:buChar char="§"/>
            </a:pPr>
            <a:endParaRPr lang="zh-CN" altLang="en-US" sz="1300" kern="0" dirty="0">
              <a:solidFill>
                <a:prstClr val="white"/>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11" name="TextBox 65"/>
          <p:cNvSpPr txBox="1"/>
          <p:nvPr/>
        </p:nvSpPr>
        <p:spPr bwMode="auto">
          <a:xfrm>
            <a:off x="-20107" y="944224"/>
            <a:ext cx="1121877" cy="1361893"/>
          </a:xfrm>
          <a:prstGeom prst="rect">
            <a:avLst/>
          </a:prstGeom>
          <a:noFill/>
        </p:spPr>
        <p:txBody>
          <a:bodyPr wrap="square" lIns="68562" tIns="34281" rIns="68562" bIns="34281" rtlCol="0" anchor="ctr" anchorCtr="0">
            <a:spAutoFit/>
          </a:bodyPr>
          <a:lstStyle>
            <a:defPPr>
              <a:defRPr lang="zh-CN"/>
            </a:defPPr>
            <a:lvl1pPr marR="0" lvl="0" indent="0" algn="ctr" defTabSz="1219272" eaLnBrk="0" fontAlgn="auto" hangingPunct="0">
              <a:lnSpc>
                <a:spcPct val="140000"/>
              </a:lnSpc>
              <a:spcBef>
                <a:spcPts val="0"/>
              </a:spcBef>
              <a:spcAft>
                <a:spcPts val="0"/>
              </a:spcAft>
              <a:buClrTx/>
              <a:buSzPct val="60000"/>
              <a:buFontTx/>
              <a:buNone/>
              <a:tabLst/>
              <a:defRPr kumimoji="1" sz="1200" b="1" i="0" u="none" strike="noStrike" kern="0" cap="none" spc="0" normalizeH="0" baseline="0">
                <a:ln>
                  <a:noFill/>
                </a:ln>
                <a:solidFill>
                  <a:srgbClr val="FCFEFC"/>
                </a:solidFill>
                <a:effectLst/>
                <a:uLnTx/>
                <a:uFillTx/>
                <a:latin typeface="Akkurat Pro" panose="020B0504020101020102" pitchFamily="34" charset="0"/>
                <a:cs typeface="Arial" pitchFamily="34" charset="0"/>
              </a:defRPr>
            </a:lvl1pPr>
          </a:lstStyle>
          <a:p>
            <a:r>
              <a:rPr lang="en-US" altLang="zh-CN"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Ultra Experience Layer</a:t>
            </a:r>
          </a:p>
          <a:p>
            <a:r>
              <a:rPr lang="en-US" altLang="zh-CN" b="0" dirty="0" smtClean="0">
                <a:latin typeface="Calibri" panose="020F0502020204030204" pitchFamily="34" charset="0"/>
                <a:ea typeface="微软雅黑" panose="020B0503020204020204" pitchFamily="34" charset="-122"/>
                <a:sym typeface="Calibri" panose="020F0502020204030204" pitchFamily="34" charset="0"/>
              </a:rPr>
              <a:t>(WTTX/AR/VR, HD Video)</a:t>
            </a:r>
            <a:endParaRPr lang="en-US" altLang="zh-CN" b="0" dirty="0">
              <a:latin typeface="Calibri" panose="020F0502020204030204" pitchFamily="34" charset="0"/>
              <a:ea typeface="微软雅黑" panose="020B0503020204020204" pitchFamily="34" charset="-122"/>
              <a:sym typeface="Calibri" panose="020F0502020204030204" pitchFamily="34" charset="0"/>
            </a:endParaRPr>
          </a:p>
        </p:txBody>
      </p:sp>
      <p:sp>
        <p:nvSpPr>
          <p:cNvPr id="112" name="文本框 326"/>
          <p:cNvSpPr txBox="1"/>
          <p:nvPr/>
        </p:nvSpPr>
        <p:spPr>
          <a:xfrm>
            <a:off x="-2551" y="2473585"/>
            <a:ext cx="1079541" cy="844828"/>
          </a:xfrm>
          <a:prstGeom prst="rect">
            <a:avLst/>
          </a:prstGeom>
          <a:noFill/>
        </p:spPr>
        <p:txBody>
          <a:bodyPr wrap="square" lIns="68562" tIns="34281" rIns="68562" bIns="34281" rtlCol="0" anchor="ctr" anchorCtr="0">
            <a:spAutoFit/>
          </a:bodyPr>
          <a:lstStyle>
            <a:defPPr>
              <a:defRPr lang="zh-CN"/>
            </a:defPPr>
            <a:lvl1pPr marR="0" lvl="0" indent="0" algn="ctr" defTabSz="1219272" eaLnBrk="0" fontAlgn="auto" hangingPunct="0">
              <a:lnSpc>
                <a:spcPct val="140000"/>
              </a:lnSpc>
              <a:spcBef>
                <a:spcPts val="0"/>
              </a:spcBef>
              <a:spcAft>
                <a:spcPts val="0"/>
              </a:spcAft>
              <a:buClrTx/>
              <a:buSzPct val="60000"/>
              <a:buFontTx/>
              <a:buNone/>
              <a:tabLst/>
              <a:defRPr kumimoji="1" sz="1200" b="1" i="0" u="none" strike="noStrike" kern="0" cap="none" spc="0" normalizeH="0" baseline="0">
                <a:ln>
                  <a:noFill/>
                </a:ln>
                <a:solidFill>
                  <a:prstClr val="black"/>
                </a:solidFill>
                <a:effectLst/>
                <a:uLnTx/>
                <a:uFillTx/>
                <a:latin typeface="Microsoft YaHei" pitchFamily="34" charset="-122"/>
                <a:cs typeface="Arial" pitchFamily="34" charset="0"/>
              </a:defRPr>
            </a:lvl1pPr>
          </a:lstStyle>
          <a:p>
            <a:r>
              <a:rPr lang="en-US" dirty="0">
                <a:solidFill>
                  <a:srgbClr val="FFC000"/>
                </a:solidFill>
                <a:latin typeface="Calibri" panose="020F0502020204030204" pitchFamily="34" charset="0"/>
                <a:ea typeface="微软雅黑" panose="020B0503020204020204" pitchFamily="34" charset="-122"/>
                <a:sym typeface="Calibri" panose="020F0502020204030204" pitchFamily="34" charset="0"/>
              </a:rPr>
              <a:t>H</a:t>
            </a:r>
            <a:r>
              <a:rPr lang="en-US"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igh Capacity </a:t>
            </a:r>
            <a:r>
              <a:rPr lang="en-US" dirty="0">
                <a:solidFill>
                  <a:srgbClr val="FFC000"/>
                </a:solidFill>
                <a:latin typeface="Calibri" panose="020F0502020204030204" pitchFamily="34" charset="0"/>
                <a:ea typeface="微软雅黑" panose="020B0503020204020204" pitchFamily="34" charset="-122"/>
                <a:sym typeface="Calibri" panose="020F0502020204030204" pitchFamily="34" charset="0"/>
              </a:rPr>
              <a:t>Layer</a:t>
            </a:r>
          </a:p>
          <a:p>
            <a:r>
              <a:rPr lang="en-US" b="0" dirty="0">
                <a:solidFill>
                  <a:srgbClr val="FCFEFC"/>
                </a:solidFill>
                <a:latin typeface="Calibri" panose="020F0502020204030204" pitchFamily="34" charset="0"/>
                <a:ea typeface="微软雅黑" panose="020B0503020204020204" pitchFamily="34" charset="-122"/>
                <a:sym typeface="Calibri" panose="020F0502020204030204" pitchFamily="34" charset="0"/>
              </a:rPr>
              <a:t>(</a:t>
            </a:r>
            <a:r>
              <a:rPr lang="en-US" b="0" dirty="0" smtClean="0">
                <a:solidFill>
                  <a:srgbClr val="FCFEFC"/>
                </a:solidFill>
                <a:latin typeface="Calibri" panose="020F0502020204030204" pitchFamily="34" charset="0"/>
                <a:ea typeface="微软雅黑" panose="020B0503020204020204" pitchFamily="34" charset="-122"/>
                <a:sym typeface="Calibri" panose="020F0502020204030204" pitchFamily="34" charset="0"/>
              </a:rPr>
              <a:t>Video/AR/VR)</a:t>
            </a:r>
            <a:endParaRPr lang="en-US" b="0" dirty="0">
              <a:solidFill>
                <a:srgbClr val="FCFEFC"/>
              </a:solidFill>
              <a:latin typeface="Calibri" panose="020F0502020204030204" pitchFamily="34" charset="0"/>
              <a:ea typeface="微软雅黑" panose="020B0503020204020204" pitchFamily="34" charset="-122"/>
              <a:sym typeface="Calibri" panose="020F0502020204030204" pitchFamily="34" charset="0"/>
            </a:endParaRPr>
          </a:p>
        </p:txBody>
      </p:sp>
    </p:spTree>
    <p:extLst>
      <p:ext uri="{BB962C8B-B14F-4D97-AF65-F5344CB8AC3E}">
        <p14:creationId xmlns="" xmlns:p14="http://schemas.microsoft.com/office/powerpoint/2010/main" val="294328630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239436" y="250703"/>
            <a:ext cx="8303578" cy="438340"/>
          </a:xfrm>
          <a:prstGeom prst="rect">
            <a:avLst/>
          </a:prstGeom>
          <a:noFill/>
          <a:ln w="9525" algn="ctr">
            <a:noFill/>
            <a:miter lim="800000"/>
            <a:headEnd/>
            <a:tailEnd/>
          </a:ln>
          <a:effectLst/>
        </p:spPr>
        <p:txBody>
          <a:bodyPr vert="horz" wrap="square" lIns="68527" tIns="34264" rIns="68527" bIns="34264" numCol="1" rtlCol="0" anchor="ctr" anchorCtr="0" compatLnSpc="1">
            <a:prstTxWarp prst="textNoShape">
              <a:avLst/>
            </a:prstTxWarp>
            <a:noAutofit/>
          </a:bodyPr>
          <a:lstStyle>
            <a:lvl1pPr marL="0" indent="0" algn="ctr" defTabSz="1023967" rtl="0" eaLnBrk="1" latinLnBrk="0" hangingPunct="1">
              <a:spcBef>
                <a:spcPct val="0"/>
              </a:spcBef>
              <a:buFont typeface="Arial" pitchFamily="34" charset="0"/>
              <a:buNone/>
              <a:defRPr lang="zh-CN" altLang="en-US" sz="3200" b="1" kern="1200" dirty="0">
                <a:solidFill>
                  <a:schemeClr val="bg1"/>
                </a:solidFill>
                <a:latin typeface="微软雅黑" pitchFamily="34" charset="-122"/>
                <a:ea typeface="微软雅黑" pitchFamily="34"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CN" sz="2000" b="0">
                <a:solidFill>
                  <a:prstClr val="white"/>
                </a:solidFill>
                <a:latin typeface="+mj-lt"/>
                <a:cs typeface="Arial" pitchFamily="34" charset="0"/>
                <a:sym typeface="Calibri" panose="020F0502020204030204" pitchFamily="34" charset="0"/>
              </a:rPr>
              <a:t>L/NR Spectrum </a:t>
            </a:r>
            <a:r>
              <a:rPr lang="en-US" altLang="zh-CN" sz="2000" b="0" smtClean="0">
                <a:solidFill>
                  <a:prstClr val="white"/>
                </a:solidFill>
                <a:latin typeface="+mj-lt"/>
                <a:cs typeface="Arial" pitchFamily="34" charset="0"/>
                <a:sym typeface="Calibri" panose="020F0502020204030204" pitchFamily="34" charset="0"/>
              </a:rPr>
              <a:t>Cloudification</a:t>
            </a:r>
            <a:endParaRPr lang="en-US" altLang="zh-CN" sz="2000" b="0">
              <a:solidFill>
                <a:prstClr val="white"/>
              </a:solidFill>
              <a:latin typeface="+mj-lt"/>
              <a:cs typeface="Arial" pitchFamily="34" charset="0"/>
              <a:sym typeface="Calibri" panose="020F0502020204030204" pitchFamily="34" charset="0"/>
            </a:endParaRPr>
          </a:p>
        </p:txBody>
      </p:sp>
      <p:sp>
        <p:nvSpPr>
          <p:cNvPr id="203" name="矩形 202"/>
          <p:cNvSpPr/>
          <p:nvPr/>
        </p:nvSpPr>
        <p:spPr>
          <a:xfrm>
            <a:off x="2859358" y="1547518"/>
            <a:ext cx="2118266" cy="276935"/>
          </a:xfrm>
          <a:prstGeom prst="rect">
            <a:avLst/>
          </a:prstGeom>
        </p:spPr>
        <p:txBody>
          <a:bodyPr wrap="square" lIns="68562" tIns="34281" rIns="68562" bIns="34281">
            <a:spAutoFit/>
          </a:bodyPr>
          <a:lstStyle/>
          <a:p>
            <a:pPr algn="ctr"/>
            <a:r>
              <a:rPr lang="en-US" altLang="zh-CN" sz="1300" dirty="0" smtClean="0">
                <a:solidFill>
                  <a:prstClr val="white"/>
                </a:solidFill>
                <a:latin typeface="Calibri" panose="020F0502020204030204" pitchFamily="34" charset="0"/>
                <a:ea typeface="微软雅黑" panose="020B0503020204020204" pitchFamily="34" charset="-122"/>
                <a:sym typeface="Calibri" panose="020F0502020204030204" pitchFamily="34" charset="0"/>
              </a:rPr>
              <a:t>Sharing Ratio: 90%</a:t>
            </a:r>
            <a:endParaRPr lang="zh-CN" altLang="en-US" sz="13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07" name="矩形: 圆角 448"/>
          <p:cNvSpPr/>
          <p:nvPr/>
        </p:nvSpPr>
        <p:spPr>
          <a:xfrm>
            <a:off x="3807300" y="4211427"/>
            <a:ext cx="222382" cy="226041"/>
          </a:xfrm>
          <a:prstGeom prst="roundRect">
            <a:avLst>
              <a:gd name="adj" fmla="val 19818"/>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504" tIns="23253" rIns="46504" bIns="23253" numCol="1" spcCol="0" rtlCol="0" fromWordArt="0" anchor="ctr" anchorCtr="0" forceAA="0" compatLnSpc="1">
            <a:prstTxWarp prst="textNoShape">
              <a:avLst/>
            </a:prstTxWarp>
            <a:noAutofit/>
          </a:bodyPr>
          <a:lstStyle/>
          <a:p>
            <a:pPr algn="ctr"/>
            <a:endParaRPr lang="zh-CN" altLang="en-US" sz="21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08" name="矩形: 圆角 449"/>
          <p:cNvSpPr/>
          <p:nvPr/>
        </p:nvSpPr>
        <p:spPr>
          <a:xfrm>
            <a:off x="4154231" y="4199067"/>
            <a:ext cx="239488" cy="243429"/>
          </a:xfrm>
          <a:prstGeom prst="roundRect">
            <a:avLst>
              <a:gd name="adj" fmla="val 19818"/>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09" name="文本框 12"/>
          <p:cNvSpPr txBox="1"/>
          <p:nvPr/>
        </p:nvSpPr>
        <p:spPr>
          <a:xfrm>
            <a:off x="4029682" y="4486546"/>
            <a:ext cx="625894" cy="176953"/>
          </a:xfrm>
          <a:prstGeom prst="rect">
            <a:avLst/>
          </a:prstGeom>
          <a:noFill/>
        </p:spPr>
        <p:txBody>
          <a:bodyPr wrap="square" lIns="68562" tIns="34281" rIns="68562" bIns="34281" rtlCol="0">
            <a:spAutoFit/>
          </a:bodyPr>
          <a:lstStyle>
            <a:defPPr>
              <a:defRPr lang="zh-CN"/>
            </a:defPPr>
            <a:lvl1pPr algn="ctr">
              <a:defRPr b="1">
                <a:solidFill>
                  <a:schemeClr val="bg1"/>
                </a:solidFill>
                <a:latin typeface="Akkurat Pro Light" panose="020B0404020101020102" pitchFamily="34" charset="0"/>
                <a:ea typeface="微软雅黑" panose="020B0503020204020204" pitchFamily="34" charset="-122"/>
              </a:defRPr>
            </a:lvl1pPr>
          </a:lstStyle>
          <a:p>
            <a:r>
              <a:rPr lang="en-US" altLang="zh-CN" sz="700" dirty="0">
                <a:solidFill>
                  <a:prstClr val="white"/>
                </a:solidFill>
                <a:latin typeface="Calibri" panose="020F0502020204030204" pitchFamily="34" charset="0"/>
                <a:sym typeface="Calibri" panose="020F0502020204030204" pitchFamily="34" charset="0"/>
              </a:rPr>
              <a:t>LTE</a:t>
            </a:r>
            <a:r>
              <a:rPr lang="zh-CN" altLang="en-US" sz="700" dirty="0">
                <a:solidFill>
                  <a:prstClr val="white"/>
                </a:solidFill>
                <a:latin typeface="Calibri" panose="020F0502020204030204" pitchFamily="34" charset="0"/>
                <a:sym typeface="Calibri" panose="020F0502020204030204" pitchFamily="34" charset="0"/>
              </a:rPr>
              <a:t> </a:t>
            </a:r>
            <a:r>
              <a:rPr lang="en-US" altLang="zh-CN" sz="700" dirty="0">
                <a:solidFill>
                  <a:prstClr val="white"/>
                </a:solidFill>
                <a:latin typeface="Calibri" panose="020F0502020204030204" pitchFamily="34" charset="0"/>
                <a:sym typeface="Calibri" panose="020F0502020204030204" pitchFamily="34" charset="0"/>
              </a:rPr>
              <a:t>RB</a:t>
            </a:r>
          </a:p>
        </p:txBody>
      </p:sp>
      <p:sp>
        <p:nvSpPr>
          <p:cNvPr id="210" name="文本框 154"/>
          <p:cNvSpPr txBox="1"/>
          <p:nvPr/>
        </p:nvSpPr>
        <p:spPr>
          <a:xfrm>
            <a:off x="3493270" y="4485175"/>
            <a:ext cx="812606" cy="176953"/>
          </a:xfrm>
          <a:prstGeom prst="rect">
            <a:avLst/>
          </a:prstGeom>
          <a:noFill/>
        </p:spPr>
        <p:txBody>
          <a:bodyPr wrap="square" lIns="68562" tIns="34281" rIns="68562" bIns="34281" rtlCol="0">
            <a:spAutoFit/>
          </a:bodyPr>
          <a:lstStyle>
            <a:defPPr>
              <a:defRPr lang="zh-CN"/>
            </a:defPPr>
            <a:lvl1pPr algn="ctr">
              <a:defRPr b="1">
                <a:solidFill>
                  <a:schemeClr val="bg1"/>
                </a:solidFill>
                <a:latin typeface="Akkurat Pro Light" panose="020B0404020101020102" pitchFamily="34" charset="0"/>
                <a:ea typeface="微软雅黑" panose="020B0503020204020204" pitchFamily="34" charset="-122"/>
              </a:defRPr>
            </a:lvl1pPr>
          </a:lstStyle>
          <a:p>
            <a:r>
              <a:rPr lang="en-US" altLang="zh-CN" sz="700" dirty="0">
                <a:solidFill>
                  <a:prstClr val="white"/>
                </a:solidFill>
                <a:latin typeface="Calibri" panose="020F0502020204030204" pitchFamily="34" charset="0"/>
                <a:sym typeface="Calibri" panose="020F0502020204030204" pitchFamily="34" charset="0"/>
              </a:rPr>
              <a:t>NR RB</a:t>
            </a:r>
          </a:p>
        </p:txBody>
      </p:sp>
      <p:sp>
        <p:nvSpPr>
          <p:cNvPr id="211" name="圆角矩形 13"/>
          <p:cNvSpPr/>
          <p:nvPr/>
        </p:nvSpPr>
        <p:spPr>
          <a:xfrm>
            <a:off x="169501" y="1848306"/>
            <a:ext cx="4881009" cy="2138215"/>
          </a:xfrm>
          <a:prstGeom prst="roundRect">
            <a:avLst>
              <a:gd name="adj" fmla="val 3080"/>
            </a:avLst>
          </a:prstGeom>
          <a:gradFill flip="none" rotWithShape="1">
            <a:gsLst>
              <a:gs pos="0">
                <a:srgbClr val="0070C0">
                  <a:alpha val="0"/>
                </a:srgbClr>
              </a:gs>
              <a:gs pos="100000">
                <a:srgbClr val="0070C0">
                  <a:alpha val="40000"/>
                </a:srgbClr>
              </a:gs>
            </a:gsLst>
            <a:lin ang="16200000" scaled="1"/>
            <a:tileRect/>
          </a:gradFill>
          <a:ln w="3175">
            <a:noFill/>
            <a:miter lim="800000"/>
            <a:headEnd/>
            <a:tailEnd/>
          </a:ln>
          <a:effectLst/>
        </p:spPr>
        <p:txBody>
          <a:bodyPr lIns="0" tIns="0" rIns="0" bIns="0"/>
          <a:lstStyle/>
          <a:p>
            <a:pPr defTabSz="725512" fontAlgn="base">
              <a:lnSpc>
                <a:spcPts val="3034"/>
              </a:lnSpc>
              <a:spcBef>
                <a:spcPct val="0"/>
              </a:spcBef>
              <a:spcAft>
                <a:spcPct val="0"/>
              </a:spcAft>
              <a:buClr>
                <a:srgbClr val="CC9900"/>
              </a:buClr>
            </a:pPr>
            <a:endParaRPr lang="zh-CN" altLang="en-US" sz="5400" b="1" kern="0">
              <a:solidFill>
                <a:sysClr val="windowText" lastClr="00000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2" name="组合 211">
            <a:extLst>
              <a:ext uri="{FF2B5EF4-FFF2-40B4-BE49-F238E27FC236}">
                <a16:creationId xmlns:a16="http://schemas.microsoft.com/office/drawing/2014/main" xmlns="" id="{5CCAC097-CCFC-4105-9C64-FFFDC098E25D}"/>
              </a:ext>
            </a:extLst>
          </p:cNvPr>
          <p:cNvGrpSpPr/>
          <p:nvPr/>
        </p:nvGrpSpPr>
        <p:grpSpPr>
          <a:xfrm>
            <a:off x="54438" y="1512610"/>
            <a:ext cx="5045954" cy="2626525"/>
            <a:chOff x="16887630" y="3525020"/>
            <a:chExt cx="6729691" cy="3502844"/>
          </a:xfrm>
        </p:grpSpPr>
        <p:cxnSp>
          <p:nvCxnSpPr>
            <p:cNvPr id="213" name="直接连接符 212">
              <a:extLst>
                <a:ext uri="{FF2B5EF4-FFF2-40B4-BE49-F238E27FC236}">
                  <a16:creationId xmlns:a16="http://schemas.microsoft.com/office/drawing/2014/main" xmlns="" id="{5F3E97E7-E10D-428F-9D1B-B7BBA926E2E2}"/>
                </a:ext>
              </a:extLst>
            </p:cNvPr>
            <p:cNvCxnSpPr>
              <a:cxnSpLocks/>
            </p:cNvCxnSpPr>
            <p:nvPr/>
          </p:nvCxnSpPr>
          <p:spPr>
            <a:xfrm>
              <a:off x="17357750" y="3853412"/>
              <a:ext cx="0" cy="2899627"/>
            </a:xfrm>
            <a:prstGeom prst="line">
              <a:avLst/>
            </a:prstGeom>
            <a:ln>
              <a:solidFill>
                <a:schemeClr val="bg1"/>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xmlns="" id="{CB02CE38-02D9-48B8-B500-385066B07475}"/>
                </a:ext>
              </a:extLst>
            </p:cNvPr>
            <p:cNvCxnSpPr>
              <a:cxnSpLocks/>
            </p:cNvCxnSpPr>
            <p:nvPr/>
          </p:nvCxnSpPr>
          <p:spPr>
            <a:xfrm>
              <a:off x="17357750" y="6753039"/>
              <a:ext cx="6259571" cy="0"/>
            </a:xfrm>
            <a:prstGeom prst="line">
              <a:avLst/>
            </a:prstGeom>
            <a:ln>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15" name="文本框 214">
              <a:extLst>
                <a:ext uri="{FF2B5EF4-FFF2-40B4-BE49-F238E27FC236}">
                  <a16:creationId xmlns:a16="http://schemas.microsoft.com/office/drawing/2014/main" xmlns="" id="{2AA0A7E8-F4EA-41C1-A1BD-0E6CC8768859}"/>
                </a:ext>
              </a:extLst>
            </p:cNvPr>
            <p:cNvSpPr txBox="1"/>
            <p:nvPr/>
          </p:nvSpPr>
          <p:spPr>
            <a:xfrm>
              <a:off x="16887630" y="3525020"/>
              <a:ext cx="938087" cy="287325"/>
            </a:xfrm>
            <a:prstGeom prst="rect">
              <a:avLst/>
            </a:prstGeom>
            <a:noFill/>
          </p:spPr>
          <p:txBody>
            <a:bodyPr wrap="square" rtlCol="0">
              <a:spAutoFit/>
            </a:bodyPr>
            <a:lstStyle/>
            <a:p>
              <a:pPr algn="r"/>
              <a:r>
                <a:rPr lang="en-US" altLang="zh-CN" sz="800" dirty="0">
                  <a:solidFill>
                    <a:prstClr val="white"/>
                  </a:solidFill>
                  <a:latin typeface="Calibri" panose="020F0502020204030204" pitchFamily="34" charset="0"/>
                  <a:ea typeface="微软雅黑" panose="020B0503020204020204" pitchFamily="34" charset="-122"/>
                  <a:sym typeface="Calibri" panose="020F0502020204030204" pitchFamily="34" charset="0"/>
                </a:rPr>
                <a:t>Time</a:t>
              </a:r>
              <a:endParaRPr lang="zh-CN" altLang="en-US" sz="8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16" name="文本框 215">
              <a:extLst>
                <a:ext uri="{FF2B5EF4-FFF2-40B4-BE49-F238E27FC236}">
                  <a16:creationId xmlns:a16="http://schemas.microsoft.com/office/drawing/2014/main" xmlns="" id="{324B3D6D-7BDE-4752-A1C4-36DD8FECB25F}"/>
                </a:ext>
              </a:extLst>
            </p:cNvPr>
            <p:cNvSpPr txBox="1"/>
            <p:nvPr/>
          </p:nvSpPr>
          <p:spPr>
            <a:xfrm>
              <a:off x="21977855" y="6740539"/>
              <a:ext cx="1523738" cy="287325"/>
            </a:xfrm>
            <a:prstGeom prst="rect">
              <a:avLst/>
            </a:prstGeom>
            <a:noFill/>
          </p:spPr>
          <p:txBody>
            <a:bodyPr wrap="square" rtlCol="0">
              <a:spAutoFit/>
            </a:bodyPr>
            <a:lstStyle/>
            <a:p>
              <a:pPr algn="r"/>
              <a:r>
                <a:rPr lang="en-US" altLang="zh-CN" sz="800" dirty="0">
                  <a:solidFill>
                    <a:prstClr val="white"/>
                  </a:solidFill>
                  <a:latin typeface="Calibri" panose="020F0502020204030204" pitchFamily="34" charset="0"/>
                  <a:ea typeface="微软雅黑" panose="020B0503020204020204" pitchFamily="34" charset="-122"/>
                  <a:sym typeface="Calibri" panose="020F0502020204030204" pitchFamily="34" charset="0"/>
                </a:rPr>
                <a:t>F</a:t>
              </a:r>
              <a:r>
                <a:rPr lang="en-US" altLang="zh-CN" sz="800" dirty="0" smtClean="0">
                  <a:solidFill>
                    <a:prstClr val="white"/>
                  </a:solidFill>
                  <a:latin typeface="Calibri" panose="020F0502020204030204" pitchFamily="34" charset="0"/>
                  <a:ea typeface="微软雅黑" panose="020B0503020204020204" pitchFamily="34" charset="-122"/>
                  <a:sym typeface="Calibri" panose="020F0502020204030204" pitchFamily="34" charset="0"/>
                </a:rPr>
                <a:t>requency</a:t>
              </a:r>
              <a:endParaRPr lang="zh-CN" altLang="en-US" sz="8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 name="组合 216">
            <a:extLst>
              <a:ext uri="{FF2B5EF4-FFF2-40B4-BE49-F238E27FC236}">
                <a16:creationId xmlns:a16="http://schemas.microsoft.com/office/drawing/2014/main" xmlns="" id="{B663FF10-0121-4CB3-B43F-B4E047F439AD}"/>
              </a:ext>
            </a:extLst>
          </p:cNvPr>
          <p:cNvGrpSpPr/>
          <p:nvPr/>
        </p:nvGrpSpPr>
        <p:grpSpPr>
          <a:xfrm>
            <a:off x="485848" y="2007724"/>
            <a:ext cx="4335489" cy="238535"/>
            <a:chOff x="23655185" y="3448040"/>
            <a:chExt cx="5782158" cy="318120"/>
          </a:xfrm>
        </p:grpSpPr>
        <p:sp>
          <p:nvSpPr>
            <p:cNvPr id="218" name="矩形 217">
              <a:extLst>
                <a:ext uri="{FF2B5EF4-FFF2-40B4-BE49-F238E27FC236}">
                  <a16:creationId xmlns:a16="http://schemas.microsoft.com/office/drawing/2014/main" xmlns="" id="{54B8817D-84EA-4761-9E53-51FBD98CC77D}"/>
                </a:ext>
              </a:extLst>
            </p:cNvPr>
            <p:cNvSpPr/>
            <p:nvPr/>
          </p:nvSpPr>
          <p:spPr>
            <a:xfrm>
              <a:off x="23655185"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19" name="矩形 218">
              <a:extLst>
                <a:ext uri="{FF2B5EF4-FFF2-40B4-BE49-F238E27FC236}">
                  <a16:creationId xmlns:a16="http://schemas.microsoft.com/office/drawing/2014/main" xmlns="" id="{BDD1E373-B339-4A15-BAA5-FDAFC5E5DB74}"/>
                </a:ext>
              </a:extLst>
            </p:cNvPr>
            <p:cNvSpPr/>
            <p:nvPr/>
          </p:nvSpPr>
          <p:spPr>
            <a:xfrm>
              <a:off x="24544321"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0" name="矩形 219">
              <a:extLst>
                <a:ext uri="{FF2B5EF4-FFF2-40B4-BE49-F238E27FC236}">
                  <a16:creationId xmlns:a16="http://schemas.microsoft.com/office/drawing/2014/main" xmlns="" id="{F562DD93-569A-4660-9170-EB35B26A0817}"/>
                </a:ext>
              </a:extLst>
            </p:cNvPr>
            <p:cNvSpPr/>
            <p:nvPr/>
          </p:nvSpPr>
          <p:spPr>
            <a:xfrm>
              <a:off x="2587802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1" name="矩形 220">
              <a:extLst>
                <a:ext uri="{FF2B5EF4-FFF2-40B4-BE49-F238E27FC236}">
                  <a16:creationId xmlns:a16="http://schemas.microsoft.com/office/drawing/2014/main" xmlns="" id="{6935EA03-1A88-4524-97B1-88F5FA0B48EC}"/>
                </a:ext>
              </a:extLst>
            </p:cNvPr>
            <p:cNvSpPr/>
            <p:nvPr/>
          </p:nvSpPr>
          <p:spPr>
            <a:xfrm>
              <a:off x="26767161"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2" name="矩形 221">
              <a:extLst>
                <a:ext uri="{FF2B5EF4-FFF2-40B4-BE49-F238E27FC236}">
                  <a16:creationId xmlns:a16="http://schemas.microsoft.com/office/drawing/2014/main" xmlns="" id="{51881764-4FCF-4E1F-A3A6-14E7C6B100FB}"/>
                </a:ext>
              </a:extLst>
            </p:cNvPr>
            <p:cNvSpPr/>
            <p:nvPr/>
          </p:nvSpPr>
          <p:spPr>
            <a:xfrm>
              <a:off x="2765629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3" name="矩形 222">
              <a:extLst>
                <a:ext uri="{FF2B5EF4-FFF2-40B4-BE49-F238E27FC236}">
                  <a16:creationId xmlns:a16="http://schemas.microsoft.com/office/drawing/2014/main" xmlns="" id="{7C0DFECB-69EC-4B79-8306-B774312110E1}"/>
                </a:ext>
              </a:extLst>
            </p:cNvPr>
            <p:cNvSpPr/>
            <p:nvPr/>
          </p:nvSpPr>
          <p:spPr>
            <a:xfrm>
              <a:off x="28545433"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4" name="矩形 223">
              <a:extLst>
                <a:ext uri="{FF2B5EF4-FFF2-40B4-BE49-F238E27FC236}">
                  <a16:creationId xmlns:a16="http://schemas.microsoft.com/office/drawing/2014/main" xmlns="" id="{E3CB63B1-72A4-41A4-AE8A-BA9FD6A45D28}"/>
                </a:ext>
              </a:extLst>
            </p:cNvPr>
            <p:cNvSpPr/>
            <p:nvPr/>
          </p:nvSpPr>
          <p:spPr>
            <a:xfrm>
              <a:off x="24099753"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5" name="矩形 224">
              <a:extLst>
                <a:ext uri="{FF2B5EF4-FFF2-40B4-BE49-F238E27FC236}">
                  <a16:creationId xmlns:a16="http://schemas.microsoft.com/office/drawing/2014/main" xmlns="" id="{6BAFFCDB-9DE4-4120-8560-91CE50DDECEF}"/>
                </a:ext>
              </a:extLst>
            </p:cNvPr>
            <p:cNvSpPr/>
            <p:nvPr/>
          </p:nvSpPr>
          <p:spPr>
            <a:xfrm>
              <a:off x="2498888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6" name="矩形 225">
              <a:extLst>
                <a:ext uri="{FF2B5EF4-FFF2-40B4-BE49-F238E27FC236}">
                  <a16:creationId xmlns:a16="http://schemas.microsoft.com/office/drawing/2014/main" xmlns="" id="{F3BCC2AF-89D5-4F04-8DA1-1E424A7F2EDA}"/>
                </a:ext>
              </a:extLst>
            </p:cNvPr>
            <p:cNvSpPr/>
            <p:nvPr/>
          </p:nvSpPr>
          <p:spPr>
            <a:xfrm>
              <a:off x="2543345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7" name="矩形 226">
              <a:extLst>
                <a:ext uri="{FF2B5EF4-FFF2-40B4-BE49-F238E27FC236}">
                  <a16:creationId xmlns:a16="http://schemas.microsoft.com/office/drawing/2014/main" xmlns="" id="{3882BF68-0892-464C-A21F-2F58F98D08F1}"/>
                </a:ext>
              </a:extLst>
            </p:cNvPr>
            <p:cNvSpPr/>
            <p:nvPr/>
          </p:nvSpPr>
          <p:spPr>
            <a:xfrm>
              <a:off x="26322593"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8" name="矩形 227">
              <a:extLst>
                <a:ext uri="{FF2B5EF4-FFF2-40B4-BE49-F238E27FC236}">
                  <a16:creationId xmlns:a16="http://schemas.microsoft.com/office/drawing/2014/main" xmlns="" id="{C91748B5-497B-4A7E-A85B-C39B7E6CFF64}"/>
                </a:ext>
              </a:extLst>
            </p:cNvPr>
            <p:cNvSpPr/>
            <p:nvPr/>
          </p:nvSpPr>
          <p:spPr>
            <a:xfrm>
              <a:off x="2721172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9" name="矩形 228">
              <a:extLst>
                <a:ext uri="{FF2B5EF4-FFF2-40B4-BE49-F238E27FC236}">
                  <a16:creationId xmlns:a16="http://schemas.microsoft.com/office/drawing/2014/main" xmlns="" id="{CF8F88B7-A11E-475B-A544-397B1C8D128E}"/>
                </a:ext>
              </a:extLst>
            </p:cNvPr>
            <p:cNvSpPr/>
            <p:nvPr/>
          </p:nvSpPr>
          <p:spPr>
            <a:xfrm>
              <a:off x="28990000"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0" name="矩形 229">
              <a:extLst>
                <a:ext uri="{FF2B5EF4-FFF2-40B4-BE49-F238E27FC236}">
                  <a16:creationId xmlns:a16="http://schemas.microsoft.com/office/drawing/2014/main" xmlns="" id="{EADFC336-3A72-4705-8ED9-7886A3444BA8}"/>
                </a:ext>
              </a:extLst>
            </p:cNvPr>
            <p:cNvSpPr/>
            <p:nvPr/>
          </p:nvSpPr>
          <p:spPr>
            <a:xfrm>
              <a:off x="28100865"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5" name="组合 230">
            <a:extLst>
              <a:ext uri="{FF2B5EF4-FFF2-40B4-BE49-F238E27FC236}">
                <a16:creationId xmlns:a16="http://schemas.microsoft.com/office/drawing/2014/main" xmlns="" id="{64027AD7-2572-49C6-84C9-1F07A8070065}"/>
              </a:ext>
            </a:extLst>
          </p:cNvPr>
          <p:cNvGrpSpPr/>
          <p:nvPr/>
        </p:nvGrpSpPr>
        <p:grpSpPr>
          <a:xfrm>
            <a:off x="486707" y="3439605"/>
            <a:ext cx="4334818" cy="238535"/>
            <a:chOff x="23656331" y="5357656"/>
            <a:chExt cx="5781262" cy="318120"/>
          </a:xfrm>
        </p:grpSpPr>
        <p:sp>
          <p:nvSpPr>
            <p:cNvPr id="232" name="矩形 231">
              <a:extLst>
                <a:ext uri="{FF2B5EF4-FFF2-40B4-BE49-F238E27FC236}">
                  <a16:creationId xmlns:a16="http://schemas.microsoft.com/office/drawing/2014/main" xmlns="" id="{B5530284-6E7A-479B-A427-CD1A2D801EDF}"/>
                </a:ext>
              </a:extLst>
            </p:cNvPr>
            <p:cNvSpPr/>
            <p:nvPr/>
          </p:nvSpPr>
          <p:spPr>
            <a:xfrm>
              <a:off x="28990250"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3" name="矩形 232">
              <a:extLst>
                <a:ext uri="{FF2B5EF4-FFF2-40B4-BE49-F238E27FC236}">
                  <a16:creationId xmlns:a16="http://schemas.microsoft.com/office/drawing/2014/main" xmlns="" id="{74E84E19-3840-4696-A886-C4A24CA3F444}"/>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4" name="矩形 233">
              <a:extLst>
                <a:ext uri="{FF2B5EF4-FFF2-40B4-BE49-F238E27FC236}">
                  <a16:creationId xmlns:a16="http://schemas.microsoft.com/office/drawing/2014/main" xmlns="" id="{F5BAC755-2FF5-4589-A259-DF35613D5538}"/>
                </a:ext>
              </a:extLst>
            </p:cNvPr>
            <p:cNvSpPr/>
            <p:nvPr/>
          </p:nvSpPr>
          <p:spPr>
            <a:xfrm>
              <a:off x="25434303"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5" name="矩形 234">
              <a:extLst>
                <a:ext uri="{FF2B5EF4-FFF2-40B4-BE49-F238E27FC236}">
                  <a16:creationId xmlns:a16="http://schemas.microsoft.com/office/drawing/2014/main" xmlns="" id="{2C9B8067-903C-4CAF-9A36-9278FA6487C6}"/>
                </a:ext>
              </a:extLst>
            </p:cNvPr>
            <p:cNvSpPr/>
            <p:nvPr/>
          </p:nvSpPr>
          <p:spPr>
            <a:xfrm>
              <a:off x="26323289"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6" name="矩形 235">
              <a:extLst>
                <a:ext uri="{FF2B5EF4-FFF2-40B4-BE49-F238E27FC236}">
                  <a16:creationId xmlns:a16="http://schemas.microsoft.com/office/drawing/2014/main" xmlns="" id="{0139BC0E-4ECE-48AA-80A0-6DC6C3BE70DE}"/>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7" name="矩形 236">
              <a:extLst>
                <a:ext uri="{FF2B5EF4-FFF2-40B4-BE49-F238E27FC236}">
                  <a16:creationId xmlns:a16="http://schemas.microsoft.com/office/drawing/2014/main" xmlns="" id="{DFEE62B8-F4FF-456B-BD32-F7C25C188E99}"/>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8" name="矩形 237">
              <a:extLst>
                <a:ext uri="{FF2B5EF4-FFF2-40B4-BE49-F238E27FC236}">
                  <a16:creationId xmlns:a16="http://schemas.microsoft.com/office/drawing/2014/main" xmlns="" id="{7FA4B18F-186D-4D1F-AE79-5246372DAF7D}"/>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9" name="矩形 238">
              <a:extLst>
                <a:ext uri="{FF2B5EF4-FFF2-40B4-BE49-F238E27FC236}">
                  <a16:creationId xmlns:a16="http://schemas.microsoft.com/office/drawing/2014/main" xmlns="" id="{25121435-4A94-4509-9FB4-9E31160D7B5E}"/>
                </a:ext>
              </a:extLst>
            </p:cNvPr>
            <p:cNvSpPr/>
            <p:nvPr/>
          </p:nvSpPr>
          <p:spPr>
            <a:xfrm>
              <a:off x="2410082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0" name="矩形 239">
              <a:extLst>
                <a:ext uri="{FF2B5EF4-FFF2-40B4-BE49-F238E27FC236}">
                  <a16:creationId xmlns:a16="http://schemas.microsoft.com/office/drawing/2014/main" xmlns="" id="{8A25482A-8E43-4E73-91F4-BFFF5649615A}"/>
                </a:ext>
              </a:extLst>
            </p:cNvPr>
            <p:cNvSpPr/>
            <p:nvPr/>
          </p:nvSpPr>
          <p:spPr>
            <a:xfrm>
              <a:off x="23656331"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1" name="矩形 240">
              <a:extLst>
                <a:ext uri="{FF2B5EF4-FFF2-40B4-BE49-F238E27FC236}">
                  <a16:creationId xmlns:a16="http://schemas.microsoft.com/office/drawing/2014/main" xmlns="" id="{D3F9B5B9-FF19-4B64-BF1D-1DE0C3E04361}"/>
                </a:ext>
              </a:extLst>
            </p:cNvPr>
            <p:cNvSpPr/>
            <p:nvPr/>
          </p:nvSpPr>
          <p:spPr>
            <a:xfrm>
              <a:off x="25878796"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2" name="矩形 241">
              <a:extLst>
                <a:ext uri="{FF2B5EF4-FFF2-40B4-BE49-F238E27FC236}">
                  <a16:creationId xmlns:a16="http://schemas.microsoft.com/office/drawing/2014/main" xmlns="" id="{5051B6FC-0952-417C-ADDE-F953B530C815}"/>
                </a:ext>
              </a:extLst>
            </p:cNvPr>
            <p:cNvSpPr/>
            <p:nvPr/>
          </p:nvSpPr>
          <p:spPr>
            <a:xfrm>
              <a:off x="26767782"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3" name="矩形 242">
              <a:extLst>
                <a:ext uri="{FF2B5EF4-FFF2-40B4-BE49-F238E27FC236}">
                  <a16:creationId xmlns:a16="http://schemas.microsoft.com/office/drawing/2014/main" xmlns="" id="{BF8A7F53-10B2-4AAB-91AA-E1BBD2339C6B}"/>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4" name="矩形 243">
              <a:extLst>
                <a:ext uri="{FF2B5EF4-FFF2-40B4-BE49-F238E27FC236}">
                  <a16:creationId xmlns:a16="http://schemas.microsoft.com/office/drawing/2014/main" xmlns="" id="{B06F456F-4DF1-4331-A95C-5EA5299D3485}"/>
                </a:ext>
              </a:extLst>
            </p:cNvPr>
            <p:cNvSpPr/>
            <p:nvPr/>
          </p:nvSpPr>
          <p:spPr>
            <a:xfrm>
              <a:off x="28545754"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6" name="组合 244">
            <a:extLst>
              <a:ext uri="{FF2B5EF4-FFF2-40B4-BE49-F238E27FC236}">
                <a16:creationId xmlns:a16="http://schemas.microsoft.com/office/drawing/2014/main" xmlns="" id="{4CFF2A0D-D33D-4207-BE43-73D864CD143A}"/>
              </a:ext>
            </a:extLst>
          </p:cNvPr>
          <p:cNvGrpSpPr/>
          <p:nvPr/>
        </p:nvGrpSpPr>
        <p:grpSpPr>
          <a:xfrm>
            <a:off x="485848" y="3201069"/>
            <a:ext cx="4335348" cy="238535"/>
            <a:chOff x="23655185" y="5039535"/>
            <a:chExt cx="5781969" cy="318120"/>
          </a:xfrm>
        </p:grpSpPr>
        <p:sp>
          <p:nvSpPr>
            <p:cNvPr id="246" name="矩形 245">
              <a:extLst>
                <a:ext uri="{FF2B5EF4-FFF2-40B4-BE49-F238E27FC236}">
                  <a16:creationId xmlns:a16="http://schemas.microsoft.com/office/drawing/2014/main" xmlns="" id="{A03D0A15-0B3D-4253-ADEC-A7FC7E497A24}"/>
                </a:ext>
              </a:extLst>
            </p:cNvPr>
            <p:cNvSpPr/>
            <p:nvPr/>
          </p:nvSpPr>
          <p:spPr>
            <a:xfrm>
              <a:off x="23655185"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7" name="矩形 246">
              <a:extLst>
                <a:ext uri="{FF2B5EF4-FFF2-40B4-BE49-F238E27FC236}">
                  <a16:creationId xmlns:a16="http://schemas.microsoft.com/office/drawing/2014/main" xmlns="" id="{B3FA558D-7135-425E-A5B4-EA7B2FE69069}"/>
                </a:ext>
              </a:extLst>
            </p:cNvPr>
            <p:cNvSpPr/>
            <p:nvPr/>
          </p:nvSpPr>
          <p:spPr>
            <a:xfrm>
              <a:off x="2409973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8" name="矩形 247">
              <a:extLst>
                <a:ext uri="{FF2B5EF4-FFF2-40B4-BE49-F238E27FC236}">
                  <a16:creationId xmlns:a16="http://schemas.microsoft.com/office/drawing/2014/main" xmlns="" id="{FD2BBA54-14D7-449E-BB56-31660345B35C}"/>
                </a:ext>
              </a:extLst>
            </p:cNvPr>
            <p:cNvSpPr/>
            <p:nvPr/>
          </p:nvSpPr>
          <p:spPr>
            <a:xfrm>
              <a:off x="2454428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9" name="矩形 248">
              <a:extLst>
                <a:ext uri="{FF2B5EF4-FFF2-40B4-BE49-F238E27FC236}">
                  <a16:creationId xmlns:a16="http://schemas.microsoft.com/office/drawing/2014/main" xmlns="" id="{15CB47AD-7424-4E29-9150-BC283C6C8F12}"/>
                </a:ext>
              </a:extLst>
            </p:cNvPr>
            <p:cNvSpPr/>
            <p:nvPr/>
          </p:nvSpPr>
          <p:spPr>
            <a:xfrm>
              <a:off x="2543339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0" name="矩形 249">
              <a:extLst>
                <a:ext uri="{FF2B5EF4-FFF2-40B4-BE49-F238E27FC236}">
                  <a16:creationId xmlns:a16="http://schemas.microsoft.com/office/drawing/2014/main" xmlns="" id="{92E53BD5-0887-477F-B164-B2EC8E2D2C38}"/>
                </a:ext>
              </a:extLst>
            </p:cNvPr>
            <p:cNvSpPr/>
            <p:nvPr/>
          </p:nvSpPr>
          <p:spPr>
            <a:xfrm>
              <a:off x="2587794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1" name="矩形 250">
              <a:extLst>
                <a:ext uri="{FF2B5EF4-FFF2-40B4-BE49-F238E27FC236}">
                  <a16:creationId xmlns:a16="http://schemas.microsoft.com/office/drawing/2014/main" xmlns="" id="{A044B324-6FBE-4866-BABA-9000484E54EE}"/>
                </a:ext>
              </a:extLst>
            </p:cNvPr>
            <p:cNvSpPr/>
            <p:nvPr/>
          </p:nvSpPr>
          <p:spPr>
            <a:xfrm>
              <a:off x="2721160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2" name="矩形 251">
              <a:extLst>
                <a:ext uri="{FF2B5EF4-FFF2-40B4-BE49-F238E27FC236}">
                  <a16:creationId xmlns:a16="http://schemas.microsoft.com/office/drawing/2014/main" xmlns="" id="{FD2D03EA-08AB-42C1-8BA0-1545D58526DF}"/>
                </a:ext>
              </a:extLst>
            </p:cNvPr>
            <p:cNvSpPr/>
            <p:nvPr/>
          </p:nvSpPr>
          <p:spPr>
            <a:xfrm>
              <a:off x="2765615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3" name="矩形 252">
              <a:extLst>
                <a:ext uri="{FF2B5EF4-FFF2-40B4-BE49-F238E27FC236}">
                  <a16:creationId xmlns:a16="http://schemas.microsoft.com/office/drawing/2014/main" xmlns="" id="{54D0DE69-4E19-4595-9CBE-2A7D7D7C5775}"/>
                </a:ext>
              </a:extLst>
            </p:cNvPr>
            <p:cNvSpPr/>
            <p:nvPr/>
          </p:nvSpPr>
          <p:spPr>
            <a:xfrm>
              <a:off x="2498884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4" name="矩形 253">
              <a:extLst>
                <a:ext uri="{FF2B5EF4-FFF2-40B4-BE49-F238E27FC236}">
                  <a16:creationId xmlns:a16="http://schemas.microsoft.com/office/drawing/2014/main" xmlns="" id="{461B2093-6877-4947-AEE6-87612186AC84}"/>
                </a:ext>
              </a:extLst>
            </p:cNvPr>
            <p:cNvSpPr/>
            <p:nvPr/>
          </p:nvSpPr>
          <p:spPr>
            <a:xfrm>
              <a:off x="2632249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5" name="矩形 254">
              <a:extLst>
                <a:ext uri="{FF2B5EF4-FFF2-40B4-BE49-F238E27FC236}">
                  <a16:creationId xmlns:a16="http://schemas.microsoft.com/office/drawing/2014/main" xmlns="" id="{35B6369D-E512-4FFE-9866-F8043F407F40}"/>
                </a:ext>
              </a:extLst>
            </p:cNvPr>
            <p:cNvSpPr/>
            <p:nvPr/>
          </p:nvSpPr>
          <p:spPr>
            <a:xfrm>
              <a:off x="26767049"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6" name="矩形 255">
              <a:extLst>
                <a:ext uri="{FF2B5EF4-FFF2-40B4-BE49-F238E27FC236}">
                  <a16:creationId xmlns:a16="http://schemas.microsoft.com/office/drawing/2014/main" xmlns="" id="{FA970CEF-010A-47B0-A2AF-DE0E6AECE5DE}"/>
                </a:ext>
              </a:extLst>
            </p:cNvPr>
            <p:cNvSpPr/>
            <p:nvPr/>
          </p:nvSpPr>
          <p:spPr>
            <a:xfrm>
              <a:off x="28100705"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7" name="矩形 256">
              <a:extLst>
                <a:ext uri="{FF2B5EF4-FFF2-40B4-BE49-F238E27FC236}">
                  <a16:creationId xmlns:a16="http://schemas.microsoft.com/office/drawing/2014/main" xmlns="" id="{A9FA2358-5D46-4580-A16F-9576D7E1C06F}"/>
                </a:ext>
              </a:extLst>
            </p:cNvPr>
            <p:cNvSpPr/>
            <p:nvPr/>
          </p:nvSpPr>
          <p:spPr>
            <a:xfrm>
              <a:off x="2854525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8" name="矩形 257">
              <a:extLst>
                <a:ext uri="{FF2B5EF4-FFF2-40B4-BE49-F238E27FC236}">
                  <a16:creationId xmlns:a16="http://schemas.microsoft.com/office/drawing/2014/main" xmlns="" id="{32928A61-91BD-425B-97A1-BBB087F0DAF8}"/>
                </a:ext>
              </a:extLst>
            </p:cNvPr>
            <p:cNvSpPr/>
            <p:nvPr/>
          </p:nvSpPr>
          <p:spPr>
            <a:xfrm>
              <a:off x="28989811"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7" name="组合 258">
            <a:extLst>
              <a:ext uri="{FF2B5EF4-FFF2-40B4-BE49-F238E27FC236}">
                <a16:creationId xmlns:a16="http://schemas.microsoft.com/office/drawing/2014/main" xmlns="" id="{C9FEED40-9158-41DA-B3C3-F22341C485A7}"/>
              </a:ext>
            </a:extLst>
          </p:cNvPr>
          <p:cNvGrpSpPr/>
          <p:nvPr/>
        </p:nvGrpSpPr>
        <p:grpSpPr>
          <a:xfrm>
            <a:off x="485848" y="2962214"/>
            <a:ext cx="4335677" cy="238535"/>
            <a:chOff x="23655185" y="4720987"/>
            <a:chExt cx="5782408" cy="318120"/>
          </a:xfrm>
        </p:grpSpPr>
        <p:sp>
          <p:nvSpPr>
            <p:cNvPr id="260" name="矩形 259">
              <a:extLst>
                <a:ext uri="{FF2B5EF4-FFF2-40B4-BE49-F238E27FC236}">
                  <a16:creationId xmlns:a16="http://schemas.microsoft.com/office/drawing/2014/main" xmlns="" id="{C573F6A9-35F9-4A83-855B-BD51989892D9}"/>
                </a:ext>
              </a:extLst>
            </p:cNvPr>
            <p:cNvSpPr/>
            <p:nvPr/>
          </p:nvSpPr>
          <p:spPr>
            <a:xfrm>
              <a:off x="28990250"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1" name="矩形 260">
              <a:extLst>
                <a:ext uri="{FF2B5EF4-FFF2-40B4-BE49-F238E27FC236}">
                  <a16:creationId xmlns:a16="http://schemas.microsoft.com/office/drawing/2014/main" xmlns="" id="{AE697078-C4AB-4AC9-BE1C-12C16501EEAE}"/>
                </a:ext>
              </a:extLst>
            </p:cNvPr>
            <p:cNvSpPr/>
            <p:nvPr/>
          </p:nvSpPr>
          <p:spPr>
            <a:xfrm>
              <a:off x="23655185"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2" name="矩形 261">
              <a:extLst>
                <a:ext uri="{FF2B5EF4-FFF2-40B4-BE49-F238E27FC236}">
                  <a16:creationId xmlns:a16="http://schemas.microsoft.com/office/drawing/2014/main" xmlns="" id="{98774038-BF26-4D12-B12C-9E646FAD5671}"/>
                </a:ext>
              </a:extLst>
            </p:cNvPr>
            <p:cNvSpPr/>
            <p:nvPr/>
          </p:nvSpPr>
          <p:spPr>
            <a:xfrm>
              <a:off x="24988952"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3" name="矩形 262">
              <a:extLst>
                <a:ext uri="{FF2B5EF4-FFF2-40B4-BE49-F238E27FC236}">
                  <a16:creationId xmlns:a16="http://schemas.microsoft.com/office/drawing/2014/main" xmlns="" id="{CF5A8C81-3B53-495C-AEDD-97D8A75C81AA}"/>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4" name="矩形 263">
              <a:extLst>
                <a:ext uri="{FF2B5EF4-FFF2-40B4-BE49-F238E27FC236}">
                  <a16:creationId xmlns:a16="http://schemas.microsoft.com/office/drawing/2014/main" xmlns="" id="{1F0B0CD4-232E-47A5-B058-26047D1D8185}"/>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5" name="矩形 264">
              <a:extLst>
                <a:ext uri="{FF2B5EF4-FFF2-40B4-BE49-F238E27FC236}">
                  <a16:creationId xmlns:a16="http://schemas.microsoft.com/office/drawing/2014/main" xmlns="" id="{DB35DC81-97A1-44CA-8BB0-B380A5492D30}"/>
                </a:ext>
              </a:extLst>
            </p:cNvPr>
            <p:cNvSpPr/>
            <p:nvPr/>
          </p:nvSpPr>
          <p:spPr>
            <a:xfrm>
              <a:off x="26767308"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6" name="矩形 265">
              <a:extLst>
                <a:ext uri="{FF2B5EF4-FFF2-40B4-BE49-F238E27FC236}">
                  <a16:creationId xmlns:a16="http://schemas.microsoft.com/office/drawing/2014/main" xmlns="" id="{88E4793A-8C7E-42CC-90AA-EA4F4B49F464}"/>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7" name="矩形 266">
              <a:extLst>
                <a:ext uri="{FF2B5EF4-FFF2-40B4-BE49-F238E27FC236}">
                  <a16:creationId xmlns:a16="http://schemas.microsoft.com/office/drawing/2014/main" xmlns="" id="{C8A41BDB-6DE7-42A4-B4E8-EEA026B5A4D1}"/>
                </a:ext>
              </a:extLst>
            </p:cNvPr>
            <p:cNvSpPr/>
            <p:nvPr/>
          </p:nvSpPr>
          <p:spPr>
            <a:xfrm>
              <a:off x="24099774"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8" name="矩形 267">
              <a:extLst>
                <a:ext uri="{FF2B5EF4-FFF2-40B4-BE49-F238E27FC236}">
                  <a16:creationId xmlns:a16="http://schemas.microsoft.com/office/drawing/2014/main" xmlns="" id="{445DA725-996D-403C-A301-3AA5EF1FDE65}"/>
                </a:ext>
              </a:extLst>
            </p:cNvPr>
            <p:cNvSpPr/>
            <p:nvPr/>
          </p:nvSpPr>
          <p:spPr>
            <a:xfrm>
              <a:off x="24544363"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9" name="矩形 268">
              <a:extLst>
                <a:ext uri="{FF2B5EF4-FFF2-40B4-BE49-F238E27FC236}">
                  <a16:creationId xmlns:a16="http://schemas.microsoft.com/office/drawing/2014/main" xmlns="" id="{E4325FFB-DDCA-44CA-98FB-9BEB20B59104}"/>
                </a:ext>
              </a:extLst>
            </p:cNvPr>
            <p:cNvSpPr/>
            <p:nvPr/>
          </p:nvSpPr>
          <p:spPr>
            <a:xfrm>
              <a:off x="26322719"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0" name="矩形 269">
              <a:extLst>
                <a:ext uri="{FF2B5EF4-FFF2-40B4-BE49-F238E27FC236}">
                  <a16:creationId xmlns:a16="http://schemas.microsoft.com/office/drawing/2014/main" xmlns="" id="{A9B2A7A5-5633-4140-9C2A-839231345779}"/>
                </a:ext>
              </a:extLst>
            </p:cNvPr>
            <p:cNvSpPr/>
            <p:nvPr/>
          </p:nvSpPr>
          <p:spPr>
            <a:xfrm>
              <a:off x="27211897"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1" name="矩形 270">
              <a:extLst>
                <a:ext uri="{FF2B5EF4-FFF2-40B4-BE49-F238E27FC236}">
                  <a16:creationId xmlns:a16="http://schemas.microsoft.com/office/drawing/2014/main" xmlns="" id="{2977C437-301F-4423-84AC-B65ACBB43386}"/>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2" name="矩形 271">
              <a:extLst>
                <a:ext uri="{FF2B5EF4-FFF2-40B4-BE49-F238E27FC236}">
                  <a16:creationId xmlns:a16="http://schemas.microsoft.com/office/drawing/2014/main" xmlns="" id="{779323BC-DAA2-4358-A00B-B8DFBDD01D7E}"/>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8" name="组合 272">
            <a:extLst>
              <a:ext uri="{FF2B5EF4-FFF2-40B4-BE49-F238E27FC236}">
                <a16:creationId xmlns:a16="http://schemas.microsoft.com/office/drawing/2014/main" xmlns="" id="{6AFA634E-6FB3-4DDF-9CE8-83095347B95C}"/>
              </a:ext>
            </a:extLst>
          </p:cNvPr>
          <p:cNvGrpSpPr/>
          <p:nvPr/>
        </p:nvGrpSpPr>
        <p:grpSpPr>
          <a:xfrm>
            <a:off x="486096" y="2723143"/>
            <a:ext cx="4334642" cy="238535"/>
            <a:chOff x="23655515" y="4402152"/>
            <a:chExt cx="5781028" cy="318120"/>
          </a:xfrm>
        </p:grpSpPr>
        <p:sp>
          <p:nvSpPr>
            <p:cNvPr id="274" name="矩形 273">
              <a:extLst>
                <a:ext uri="{FF2B5EF4-FFF2-40B4-BE49-F238E27FC236}">
                  <a16:creationId xmlns:a16="http://schemas.microsoft.com/office/drawing/2014/main" xmlns="" id="{EAB36574-6249-443C-AC82-46F8AEFEA21F}"/>
                </a:ext>
              </a:extLst>
            </p:cNvPr>
            <p:cNvSpPr/>
            <p:nvPr/>
          </p:nvSpPr>
          <p:spPr>
            <a:xfrm>
              <a:off x="24099989"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5" name="矩形 274">
              <a:extLst>
                <a:ext uri="{FF2B5EF4-FFF2-40B4-BE49-F238E27FC236}">
                  <a16:creationId xmlns:a16="http://schemas.microsoft.com/office/drawing/2014/main" xmlns="" id="{CF7A5C56-BE5F-4D4C-8877-78A98D9C951C}"/>
                </a:ext>
              </a:extLst>
            </p:cNvPr>
            <p:cNvSpPr/>
            <p:nvPr/>
          </p:nvSpPr>
          <p:spPr>
            <a:xfrm>
              <a:off x="24544463"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6" name="矩形 275">
              <a:extLst>
                <a:ext uri="{FF2B5EF4-FFF2-40B4-BE49-F238E27FC236}">
                  <a16:creationId xmlns:a16="http://schemas.microsoft.com/office/drawing/2014/main" xmlns="" id="{FC57B48E-FEF2-475B-ABAE-F5B29AF9E371}"/>
                </a:ext>
              </a:extLst>
            </p:cNvPr>
            <p:cNvSpPr/>
            <p:nvPr/>
          </p:nvSpPr>
          <p:spPr>
            <a:xfrm>
              <a:off x="26322359"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7" name="矩形 276">
              <a:extLst>
                <a:ext uri="{FF2B5EF4-FFF2-40B4-BE49-F238E27FC236}">
                  <a16:creationId xmlns:a16="http://schemas.microsoft.com/office/drawing/2014/main" xmlns="" id="{79B02357-ECC2-4964-A6AF-B8E73F5483EC}"/>
                </a:ext>
              </a:extLst>
            </p:cNvPr>
            <p:cNvSpPr/>
            <p:nvPr/>
          </p:nvSpPr>
          <p:spPr>
            <a:xfrm>
              <a:off x="26766833"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8" name="矩形 277">
              <a:extLst>
                <a:ext uri="{FF2B5EF4-FFF2-40B4-BE49-F238E27FC236}">
                  <a16:creationId xmlns:a16="http://schemas.microsoft.com/office/drawing/2014/main" xmlns="" id="{741BBC2D-7641-4EE0-9093-693304C65DDA}"/>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9" name="矩形 278">
              <a:extLst>
                <a:ext uri="{FF2B5EF4-FFF2-40B4-BE49-F238E27FC236}">
                  <a16:creationId xmlns:a16="http://schemas.microsoft.com/office/drawing/2014/main" xmlns="" id="{9C0DFD2C-8FDB-43CF-B169-1434D913633E}"/>
                </a:ext>
              </a:extLst>
            </p:cNvPr>
            <p:cNvSpPr/>
            <p:nvPr/>
          </p:nvSpPr>
          <p:spPr>
            <a:xfrm>
              <a:off x="28544729"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0" name="矩形 279">
              <a:extLst>
                <a:ext uri="{FF2B5EF4-FFF2-40B4-BE49-F238E27FC236}">
                  <a16:creationId xmlns:a16="http://schemas.microsoft.com/office/drawing/2014/main" xmlns="" id="{4FB6CF06-9733-4B23-9F50-9B1C1424F522}"/>
                </a:ext>
              </a:extLst>
            </p:cNvPr>
            <p:cNvSpPr/>
            <p:nvPr/>
          </p:nvSpPr>
          <p:spPr>
            <a:xfrm>
              <a:off x="23655515"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1" name="矩形 280">
              <a:extLst>
                <a:ext uri="{FF2B5EF4-FFF2-40B4-BE49-F238E27FC236}">
                  <a16:creationId xmlns:a16="http://schemas.microsoft.com/office/drawing/2014/main" xmlns="" id="{3CDCC57E-9D25-4F6D-987A-973262644661}"/>
                </a:ext>
              </a:extLst>
            </p:cNvPr>
            <p:cNvSpPr/>
            <p:nvPr/>
          </p:nvSpPr>
          <p:spPr>
            <a:xfrm>
              <a:off x="2498893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2" name="矩形 281">
              <a:extLst>
                <a:ext uri="{FF2B5EF4-FFF2-40B4-BE49-F238E27FC236}">
                  <a16:creationId xmlns:a16="http://schemas.microsoft.com/office/drawing/2014/main" xmlns="" id="{F96861B9-455D-4845-8A94-23B25AC11A0C}"/>
                </a:ext>
              </a:extLst>
            </p:cNvPr>
            <p:cNvSpPr/>
            <p:nvPr/>
          </p:nvSpPr>
          <p:spPr>
            <a:xfrm>
              <a:off x="2543341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3" name="矩形 282">
              <a:extLst>
                <a:ext uri="{FF2B5EF4-FFF2-40B4-BE49-F238E27FC236}">
                  <a16:creationId xmlns:a16="http://schemas.microsoft.com/office/drawing/2014/main" xmlns="" id="{9CD9BFDA-2BF7-4CC8-9F46-0CBC51CE7906}"/>
                </a:ext>
              </a:extLst>
            </p:cNvPr>
            <p:cNvSpPr/>
            <p:nvPr/>
          </p:nvSpPr>
          <p:spPr>
            <a:xfrm>
              <a:off x="2587788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4" name="矩形 283">
              <a:extLst>
                <a:ext uri="{FF2B5EF4-FFF2-40B4-BE49-F238E27FC236}">
                  <a16:creationId xmlns:a16="http://schemas.microsoft.com/office/drawing/2014/main" xmlns="" id="{5E0BEFE0-0696-4172-A118-4C25308F649A}"/>
                </a:ext>
              </a:extLst>
            </p:cNvPr>
            <p:cNvSpPr/>
            <p:nvPr/>
          </p:nvSpPr>
          <p:spPr>
            <a:xfrm>
              <a:off x="28989200"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5" name="矩形 284">
              <a:extLst>
                <a:ext uri="{FF2B5EF4-FFF2-40B4-BE49-F238E27FC236}">
                  <a16:creationId xmlns:a16="http://schemas.microsoft.com/office/drawing/2014/main" xmlns="" id="{5DDE0A59-93B6-4F00-9111-1911A072D33E}"/>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6" name="矩形 285">
              <a:extLst>
                <a:ext uri="{FF2B5EF4-FFF2-40B4-BE49-F238E27FC236}">
                  <a16:creationId xmlns:a16="http://schemas.microsoft.com/office/drawing/2014/main" xmlns="" id="{4AF5ED8D-7171-4744-949B-A03572174DDC}"/>
                </a:ext>
              </a:extLst>
            </p:cNvPr>
            <p:cNvSpPr/>
            <p:nvPr/>
          </p:nvSpPr>
          <p:spPr>
            <a:xfrm>
              <a:off x="2765578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9" name="组合 286">
            <a:extLst>
              <a:ext uri="{FF2B5EF4-FFF2-40B4-BE49-F238E27FC236}">
                <a16:creationId xmlns:a16="http://schemas.microsoft.com/office/drawing/2014/main" xmlns="" id="{BC9A0EE9-F7B3-41FA-8D87-F2C586978AA1}"/>
              </a:ext>
            </a:extLst>
          </p:cNvPr>
          <p:cNvGrpSpPr/>
          <p:nvPr/>
        </p:nvGrpSpPr>
        <p:grpSpPr>
          <a:xfrm>
            <a:off x="485848" y="2483057"/>
            <a:ext cx="4335677" cy="238535"/>
            <a:chOff x="23655185" y="4081963"/>
            <a:chExt cx="5782408" cy="318120"/>
          </a:xfrm>
        </p:grpSpPr>
        <p:sp>
          <p:nvSpPr>
            <p:cNvPr id="288" name="矩形 287">
              <a:extLst>
                <a:ext uri="{FF2B5EF4-FFF2-40B4-BE49-F238E27FC236}">
                  <a16:creationId xmlns:a16="http://schemas.microsoft.com/office/drawing/2014/main" xmlns="" id="{5E166ECC-7B4D-4C70-A591-EEAB8BBD797C}"/>
                </a:ext>
              </a:extLst>
            </p:cNvPr>
            <p:cNvSpPr/>
            <p:nvPr/>
          </p:nvSpPr>
          <p:spPr>
            <a:xfrm>
              <a:off x="28990250"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9" name="矩形 288">
              <a:extLst>
                <a:ext uri="{FF2B5EF4-FFF2-40B4-BE49-F238E27FC236}">
                  <a16:creationId xmlns:a16="http://schemas.microsoft.com/office/drawing/2014/main" xmlns="" id="{2B8F0E93-0D95-4749-9CEA-B8300382AA41}"/>
                </a:ext>
              </a:extLst>
            </p:cNvPr>
            <p:cNvSpPr/>
            <p:nvPr/>
          </p:nvSpPr>
          <p:spPr>
            <a:xfrm>
              <a:off x="23655185"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0" name="矩形 289">
              <a:extLst>
                <a:ext uri="{FF2B5EF4-FFF2-40B4-BE49-F238E27FC236}">
                  <a16:creationId xmlns:a16="http://schemas.microsoft.com/office/drawing/2014/main" xmlns="" id="{C16DD305-C649-4EE6-B975-7AA31C736C0A}"/>
                </a:ext>
              </a:extLst>
            </p:cNvPr>
            <p:cNvSpPr/>
            <p:nvPr/>
          </p:nvSpPr>
          <p:spPr>
            <a:xfrm>
              <a:off x="25433541"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1" name="矩形 290">
              <a:extLst>
                <a:ext uri="{FF2B5EF4-FFF2-40B4-BE49-F238E27FC236}">
                  <a16:creationId xmlns:a16="http://schemas.microsoft.com/office/drawing/2014/main" xmlns="" id="{85AD1599-0E57-4877-8D02-F880DA7E681B}"/>
                </a:ext>
              </a:extLst>
            </p:cNvPr>
            <p:cNvSpPr/>
            <p:nvPr/>
          </p:nvSpPr>
          <p:spPr>
            <a:xfrm>
              <a:off x="25878130"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2" name="矩形 291">
              <a:extLst>
                <a:ext uri="{FF2B5EF4-FFF2-40B4-BE49-F238E27FC236}">
                  <a16:creationId xmlns:a16="http://schemas.microsoft.com/office/drawing/2014/main" xmlns="" id="{3EF756C8-3F92-4E16-90C9-C0A072CC7894}"/>
                </a:ext>
              </a:extLst>
            </p:cNvPr>
            <p:cNvSpPr/>
            <p:nvPr/>
          </p:nvSpPr>
          <p:spPr>
            <a:xfrm>
              <a:off x="26322719"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3" name="矩形 292">
              <a:extLst>
                <a:ext uri="{FF2B5EF4-FFF2-40B4-BE49-F238E27FC236}">
                  <a16:creationId xmlns:a16="http://schemas.microsoft.com/office/drawing/2014/main" xmlns="" id="{A5586CF9-2C13-483B-95A3-4B7386D87E0A}"/>
                </a:ext>
              </a:extLst>
            </p:cNvPr>
            <p:cNvSpPr/>
            <p:nvPr/>
          </p:nvSpPr>
          <p:spPr>
            <a:xfrm>
              <a:off x="27211897"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4" name="矩形 293">
              <a:extLst>
                <a:ext uri="{FF2B5EF4-FFF2-40B4-BE49-F238E27FC236}">
                  <a16:creationId xmlns:a16="http://schemas.microsoft.com/office/drawing/2014/main" xmlns="" id="{B30018E2-7EDC-481A-9006-89E3B83960AD}"/>
                </a:ext>
              </a:extLst>
            </p:cNvPr>
            <p:cNvSpPr/>
            <p:nvPr/>
          </p:nvSpPr>
          <p:spPr>
            <a:xfrm>
              <a:off x="2854566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5" name="矩形 294">
              <a:extLst>
                <a:ext uri="{FF2B5EF4-FFF2-40B4-BE49-F238E27FC236}">
                  <a16:creationId xmlns:a16="http://schemas.microsoft.com/office/drawing/2014/main" xmlns="" id="{BF654608-324E-43FB-98A9-D42E5FF1520B}"/>
                </a:ext>
              </a:extLst>
            </p:cNvPr>
            <p:cNvSpPr/>
            <p:nvPr/>
          </p:nvSpPr>
          <p:spPr>
            <a:xfrm>
              <a:off x="2409977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6" name="矩形 295">
              <a:extLst>
                <a:ext uri="{FF2B5EF4-FFF2-40B4-BE49-F238E27FC236}">
                  <a16:creationId xmlns:a16="http://schemas.microsoft.com/office/drawing/2014/main" xmlns="" id="{39AD2BA3-9AD9-4513-AFA5-E02FC21A5D24}"/>
                </a:ext>
              </a:extLst>
            </p:cNvPr>
            <p:cNvSpPr/>
            <p:nvPr/>
          </p:nvSpPr>
          <p:spPr>
            <a:xfrm>
              <a:off x="24544363"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7" name="矩形 296">
              <a:extLst>
                <a:ext uri="{FF2B5EF4-FFF2-40B4-BE49-F238E27FC236}">
                  <a16:creationId xmlns:a16="http://schemas.microsoft.com/office/drawing/2014/main" xmlns="" id="{2A156F35-C992-4C93-BF0D-3098E5173B09}"/>
                </a:ext>
              </a:extLst>
            </p:cNvPr>
            <p:cNvSpPr/>
            <p:nvPr/>
          </p:nvSpPr>
          <p:spPr>
            <a:xfrm>
              <a:off x="24988952"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8" name="矩形 297">
              <a:extLst>
                <a:ext uri="{FF2B5EF4-FFF2-40B4-BE49-F238E27FC236}">
                  <a16:creationId xmlns:a16="http://schemas.microsoft.com/office/drawing/2014/main" xmlns="" id="{5EF8B6A8-7ADB-4E70-8176-BBE4CC3B6153}"/>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9" name="矩形 298">
              <a:extLst>
                <a:ext uri="{FF2B5EF4-FFF2-40B4-BE49-F238E27FC236}">
                  <a16:creationId xmlns:a16="http://schemas.microsoft.com/office/drawing/2014/main" xmlns="" id="{46D8794D-25F1-4898-A7D8-78DA06706460}"/>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0" name="矩形 299">
              <a:extLst>
                <a:ext uri="{FF2B5EF4-FFF2-40B4-BE49-F238E27FC236}">
                  <a16:creationId xmlns:a16="http://schemas.microsoft.com/office/drawing/2014/main" xmlns="" id="{5BD72A70-CCD3-41F8-BA81-BF7B1185F0FB}"/>
                </a:ext>
              </a:extLst>
            </p:cNvPr>
            <p:cNvSpPr/>
            <p:nvPr/>
          </p:nvSpPr>
          <p:spPr>
            <a:xfrm>
              <a:off x="2810107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0" name="组合 300">
            <a:extLst>
              <a:ext uri="{FF2B5EF4-FFF2-40B4-BE49-F238E27FC236}">
                <a16:creationId xmlns:a16="http://schemas.microsoft.com/office/drawing/2014/main" xmlns="" id="{53CF2012-F2F4-4EED-AF12-56FE2515A32D}"/>
              </a:ext>
            </a:extLst>
          </p:cNvPr>
          <p:cNvGrpSpPr/>
          <p:nvPr/>
        </p:nvGrpSpPr>
        <p:grpSpPr>
          <a:xfrm>
            <a:off x="485975" y="2245212"/>
            <a:ext cx="4335609" cy="238535"/>
            <a:chOff x="23655354" y="3764764"/>
            <a:chExt cx="5782318" cy="318120"/>
          </a:xfrm>
        </p:grpSpPr>
        <p:sp>
          <p:nvSpPr>
            <p:cNvPr id="302" name="矩形 301">
              <a:extLst>
                <a:ext uri="{FF2B5EF4-FFF2-40B4-BE49-F238E27FC236}">
                  <a16:creationId xmlns:a16="http://schemas.microsoft.com/office/drawing/2014/main" xmlns="" id="{DA9F4910-2327-4B5D-B63C-DA1EDDDE7B76}"/>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3" name="矩形 302">
              <a:extLst>
                <a:ext uri="{FF2B5EF4-FFF2-40B4-BE49-F238E27FC236}">
                  <a16:creationId xmlns:a16="http://schemas.microsoft.com/office/drawing/2014/main" xmlns="" id="{1BF2B07B-25F0-4A97-9145-6B127055FD3B}"/>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4" name="矩形 303">
              <a:extLst>
                <a:ext uri="{FF2B5EF4-FFF2-40B4-BE49-F238E27FC236}">
                  <a16:creationId xmlns:a16="http://schemas.microsoft.com/office/drawing/2014/main" xmlns="" id="{10327E46-EBF1-46A8-8C64-3AFEAD945A72}"/>
                </a:ext>
              </a:extLst>
            </p:cNvPr>
            <p:cNvSpPr/>
            <p:nvPr/>
          </p:nvSpPr>
          <p:spPr>
            <a:xfrm>
              <a:off x="26322840"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5" name="矩形 304">
              <a:extLst>
                <a:ext uri="{FF2B5EF4-FFF2-40B4-BE49-F238E27FC236}">
                  <a16:creationId xmlns:a16="http://schemas.microsoft.com/office/drawing/2014/main" xmlns="" id="{41F1B740-1CE7-4B07-BCF0-E48CA57D5C62}"/>
                </a:ext>
              </a:extLst>
            </p:cNvPr>
            <p:cNvSpPr/>
            <p:nvPr/>
          </p:nvSpPr>
          <p:spPr>
            <a:xfrm>
              <a:off x="26767421"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6" name="矩形 305">
              <a:extLst>
                <a:ext uri="{FF2B5EF4-FFF2-40B4-BE49-F238E27FC236}">
                  <a16:creationId xmlns:a16="http://schemas.microsoft.com/office/drawing/2014/main" xmlns="" id="{32507135-B9F5-4AE5-9714-7EDF9AE2357A}"/>
                </a:ext>
              </a:extLst>
            </p:cNvPr>
            <p:cNvSpPr/>
            <p:nvPr/>
          </p:nvSpPr>
          <p:spPr>
            <a:xfrm>
              <a:off x="27212002"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 name="矩形 306">
              <a:extLst>
                <a:ext uri="{FF2B5EF4-FFF2-40B4-BE49-F238E27FC236}">
                  <a16:creationId xmlns:a16="http://schemas.microsoft.com/office/drawing/2014/main" xmlns="" id="{97ED0D09-A368-49ED-AB84-7CAC34128399}"/>
                </a:ext>
              </a:extLst>
            </p:cNvPr>
            <p:cNvSpPr/>
            <p:nvPr/>
          </p:nvSpPr>
          <p:spPr>
            <a:xfrm>
              <a:off x="27656583"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8" name="矩形 307">
              <a:extLst>
                <a:ext uri="{FF2B5EF4-FFF2-40B4-BE49-F238E27FC236}">
                  <a16:creationId xmlns:a16="http://schemas.microsoft.com/office/drawing/2014/main" xmlns="" id="{405F4313-B5BD-4378-B0D9-DF7621D49760}"/>
                </a:ext>
              </a:extLst>
            </p:cNvPr>
            <p:cNvSpPr/>
            <p:nvPr/>
          </p:nvSpPr>
          <p:spPr>
            <a:xfrm>
              <a:off x="28101164"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9" name="矩形 308">
              <a:extLst>
                <a:ext uri="{FF2B5EF4-FFF2-40B4-BE49-F238E27FC236}">
                  <a16:creationId xmlns:a16="http://schemas.microsoft.com/office/drawing/2014/main" xmlns="" id="{11BC2FE8-7924-4986-9586-4C8E6E06E617}"/>
                </a:ext>
              </a:extLst>
            </p:cNvPr>
            <p:cNvSpPr/>
            <p:nvPr/>
          </p:nvSpPr>
          <p:spPr>
            <a:xfrm>
              <a:off x="23655354"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0" name="矩形 309">
              <a:extLst>
                <a:ext uri="{FF2B5EF4-FFF2-40B4-BE49-F238E27FC236}">
                  <a16:creationId xmlns:a16="http://schemas.microsoft.com/office/drawing/2014/main" xmlns="" id="{F5D07D1B-ACF7-46BE-A48E-66E3928C606A}"/>
                </a:ext>
              </a:extLst>
            </p:cNvPr>
            <p:cNvSpPr/>
            <p:nvPr/>
          </p:nvSpPr>
          <p:spPr>
            <a:xfrm>
              <a:off x="24099935"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1" name="矩形 310">
              <a:extLst>
                <a:ext uri="{FF2B5EF4-FFF2-40B4-BE49-F238E27FC236}">
                  <a16:creationId xmlns:a16="http://schemas.microsoft.com/office/drawing/2014/main" xmlns="" id="{25AA7FAA-583E-42E9-B964-AE07583F25AE}"/>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2" name="矩形 311">
              <a:extLst>
                <a:ext uri="{FF2B5EF4-FFF2-40B4-BE49-F238E27FC236}">
                  <a16:creationId xmlns:a16="http://schemas.microsoft.com/office/drawing/2014/main" xmlns="" id="{097483C9-AC65-4BE9-9478-AB09803438EF}"/>
                </a:ext>
              </a:extLst>
            </p:cNvPr>
            <p:cNvSpPr/>
            <p:nvPr/>
          </p:nvSpPr>
          <p:spPr>
            <a:xfrm>
              <a:off x="2587825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3" name="矩形 312">
              <a:extLst>
                <a:ext uri="{FF2B5EF4-FFF2-40B4-BE49-F238E27FC236}">
                  <a16:creationId xmlns:a16="http://schemas.microsoft.com/office/drawing/2014/main" xmlns="" id="{320D4A13-7668-4B5D-87CC-C7CB50A0680B}"/>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4" name="矩形 313">
              <a:extLst>
                <a:ext uri="{FF2B5EF4-FFF2-40B4-BE49-F238E27FC236}">
                  <a16:creationId xmlns:a16="http://schemas.microsoft.com/office/drawing/2014/main" xmlns="" id="{A314CCDF-8EB3-4BEA-A664-ACC4C696745F}"/>
                </a:ext>
              </a:extLst>
            </p:cNvPr>
            <p:cNvSpPr/>
            <p:nvPr/>
          </p:nvSpPr>
          <p:spPr>
            <a:xfrm>
              <a:off x="2899032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1" name="组合 314">
            <a:extLst>
              <a:ext uri="{FF2B5EF4-FFF2-40B4-BE49-F238E27FC236}">
                <a16:creationId xmlns:a16="http://schemas.microsoft.com/office/drawing/2014/main" xmlns="" id="{75EF856F-5CDE-4EF4-86D3-268CE7AB5A79}"/>
              </a:ext>
            </a:extLst>
          </p:cNvPr>
          <p:cNvGrpSpPr/>
          <p:nvPr/>
        </p:nvGrpSpPr>
        <p:grpSpPr>
          <a:xfrm>
            <a:off x="485848" y="3678141"/>
            <a:ext cx="4335677" cy="238535"/>
            <a:chOff x="23655185" y="5675778"/>
            <a:chExt cx="5782408" cy="318120"/>
          </a:xfrm>
        </p:grpSpPr>
        <p:sp>
          <p:nvSpPr>
            <p:cNvPr id="316" name="矩形 315">
              <a:extLst>
                <a:ext uri="{FF2B5EF4-FFF2-40B4-BE49-F238E27FC236}">
                  <a16:creationId xmlns:a16="http://schemas.microsoft.com/office/drawing/2014/main" xmlns="" id="{0EBE0DEB-F3FF-4C57-B6A8-4E7C0E276E6F}"/>
                </a:ext>
              </a:extLst>
            </p:cNvPr>
            <p:cNvSpPr/>
            <p:nvPr/>
          </p:nvSpPr>
          <p:spPr>
            <a:xfrm>
              <a:off x="23655185"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 name="矩形 316">
              <a:extLst>
                <a:ext uri="{FF2B5EF4-FFF2-40B4-BE49-F238E27FC236}">
                  <a16:creationId xmlns:a16="http://schemas.microsoft.com/office/drawing/2014/main" xmlns="" id="{8451B348-972F-4643-846E-D7B146F44B64}"/>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8" name="矩形 317">
              <a:extLst>
                <a:ext uri="{FF2B5EF4-FFF2-40B4-BE49-F238E27FC236}">
                  <a16:creationId xmlns:a16="http://schemas.microsoft.com/office/drawing/2014/main" xmlns="" id="{0C3C55AC-6F0A-405E-973E-5B7452DAA6FF}"/>
                </a:ext>
              </a:extLst>
            </p:cNvPr>
            <p:cNvSpPr/>
            <p:nvPr/>
          </p:nvSpPr>
          <p:spPr>
            <a:xfrm>
              <a:off x="26322719"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9" name="矩形 318">
              <a:extLst>
                <a:ext uri="{FF2B5EF4-FFF2-40B4-BE49-F238E27FC236}">
                  <a16:creationId xmlns:a16="http://schemas.microsoft.com/office/drawing/2014/main" xmlns="" id="{C2558484-00A6-4FA5-9E3D-868072AFBB05}"/>
                </a:ext>
              </a:extLst>
            </p:cNvPr>
            <p:cNvSpPr/>
            <p:nvPr/>
          </p:nvSpPr>
          <p:spPr>
            <a:xfrm>
              <a:off x="26767308"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0" name="矩形 319">
              <a:extLst>
                <a:ext uri="{FF2B5EF4-FFF2-40B4-BE49-F238E27FC236}">
                  <a16:creationId xmlns:a16="http://schemas.microsoft.com/office/drawing/2014/main" xmlns="" id="{537F565D-101D-4025-B5E5-B0782A4A1969}"/>
                </a:ext>
              </a:extLst>
            </p:cNvPr>
            <p:cNvSpPr/>
            <p:nvPr/>
          </p:nvSpPr>
          <p:spPr>
            <a:xfrm>
              <a:off x="28101075"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1" name="矩形 320">
              <a:extLst>
                <a:ext uri="{FF2B5EF4-FFF2-40B4-BE49-F238E27FC236}">
                  <a16:creationId xmlns:a16="http://schemas.microsoft.com/office/drawing/2014/main" xmlns="" id="{D3F3928C-2580-41AD-9B63-26AE68C74B04}"/>
                </a:ext>
              </a:extLst>
            </p:cNvPr>
            <p:cNvSpPr/>
            <p:nvPr/>
          </p:nvSpPr>
          <p:spPr>
            <a:xfrm>
              <a:off x="28990250"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2" name="矩形 321">
              <a:extLst>
                <a:ext uri="{FF2B5EF4-FFF2-40B4-BE49-F238E27FC236}">
                  <a16:creationId xmlns:a16="http://schemas.microsoft.com/office/drawing/2014/main" xmlns="" id="{6F430DD9-5C20-42C3-83CA-B0B382E1FA6D}"/>
                </a:ext>
              </a:extLst>
            </p:cNvPr>
            <p:cNvSpPr/>
            <p:nvPr/>
          </p:nvSpPr>
          <p:spPr>
            <a:xfrm>
              <a:off x="24099774"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3" name="矩形 322">
              <a:extLst>
                <a:ext uri="{FF2B5EF4-FFF2-40B4-BE49-F238E27FC236}">
                  <a16:creationId xmlns:a16="http://schemas.microsoft.com/office/drawing/2014/main" xmlns="" id="{7A591E7A-472E-4F5C-BAA5-DB126E57B036}"/>
                </a:ext>
              </a:extLst>
            </p:cNvPr>
            <p:cNvSpPr/>
            <p:nvPr/>
          </p:nvSpPr>
          <p:spPr>
            <a:xfrm>
              <a:off x="24988952"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4" name="矩形 323">
              <a:extLst>
                <a:ext uri="{FF2B5EF4-FFF2-40B4-BE49-F238E27FC236}">
                  <a16:creationId xmlns:a16="http://schemas.microsoft.com/office/drawing/2014/main" xmlns="" id="{43E713D2-B448-4ED9-A6D2-CF10610CCB86}"/>
                </a:ext>
              </a:extLst>
            </p:cNvPr>
            <p:cNvSpPr/>
            <p:nvPr/>
          </p:nvSpPr>
          <p:spPr>
            <a:xfrm>
              <a:off x="25433541"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5" name="矩形 324">
              <a:extLst>
                <a:ext uri="{FF2B5EF4-FFF2-40B4-BE49-F238E27FC236}">
                  <a16:creationId xmlns:a16="http://schemas.microsoft.com/office/drawing/2014/main" xmlns="" id="{ABEA27BA-72ED-4DD1-A08F-A4FEB744369D}"/>
                </a:ext>
              </a:extLst>
            </p:cNvPr>
            <p:cNvSpPr/>
            <p:nvPr/>
          </p:nvSpPr>
          <p:spPr>
            <a:xfrm>
              <a:off x="2587813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6" name="矩形 325">
              <a:extLst>
                <a:ext uri="{FF2B5EF4-FFF2-40B4-BE49-F238E27FC236}">
                  <a16:creationId xmlns:a16="http://schemas.microsoft.com/office/drawing/2014/main" xmlns="" id="{96DE0B53-6CBB-4CA6-8EBA-99B470F60529}"/>
                </a:ext>
              </a:extLst>
            </p:cNvPr>
            <p:cNvSpPr/>
            <p:nvPr/>
          </p:nvSpPr>
          <p:spPr>
            <a:xfrm>
              <a:off x="27211897"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7" name="矩形 326">
              <a:extLst>
                <a:ext uri="{FF2B5EF4-FFF2-40B4-BE49-F238E27FC236}">
                  <a16:creationId xmlns:a16="http://schemas.microsoft.com/office/drawing/2014/main" xmlns="" id="{B1E4AECE-8041-479D-ADEF-5711D93CD571}"/>
                </a:ext>
              </a:extLst>
            </p:cNvPr>
            <p:cNvSpPr/>
            <p:nvPr/>
          </p:nvSpPr>
          <p:spPr>
            <a:xfrm>
              <a:off x="27656486"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28" name="矩形 327">
              <a:extLst>
                <a:ext uri="{FF2B5EF4-FFF2-40B4-BE49-F238E27FC236}">
                  <a16:creationId xmlns:a16="http://schemas.microsoft.com/office/drawing/2014/main" xmlns="" id="{B91E96C4-BD62-49F6-A447-79B69912EDC1}"/>
                </a:ext>
              </a:extLst>
            </p:cNvPr>
            <p:cNvSpPr/>
            <p:nvPr/>
          </p:nvSpPr>
          <p:spPr>
            <a:xfrm>
              <a:off x="28545664"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2" name="组合 328">
            <a:extLst>
              <a:ext uri="{FF2B5EF4-FFF2-40B4-BE49-F238E27FC236}">
                <a16:creationId xmlns:a16="http://schemas.microsoft.com/office/drawing/2014/main" xmlns="" id="{EC76BFCE-D190-4AF4-8D34-F222A48EB409}"/>
              </a:ext>
            </a:extLst>
          </p:cNvPr>
          <p:cNvGrpSpPr/>
          <p:nvPr/>
        </p:nvGrpSpPr>
        <p:grpSpPr>
          <a:xfrm>
            <a:off x="485848" y="2007724"/>
            <a:ext cx="4335489" cy="238535"/>
            <a:chOff x="23655185" y="3448040"/>
            <a:chExt cx="5782158" cy="318120"/>
          </a:xfrm>
          <a:solidFill>
            <a:srgbClr val="F5E010"/>
          </a:solidFill>
        </p:grpSpPr>
        <p:sp>
          <p:nvSpPr>
            <p:cNvPr id="330" name="矩形 329">
              <a:extLst>
                <a:ext uri="{FF2B5EF4-FFF2-40B4-BE49-F238E27FC236}">
                  <a16:creationId xmlns:a16="http://schemas.microsoft.com/office/drawing/2014/main" xmlns="" id="{39EA4210-D0B5-403D-BBE4-F139A0E15B09}"/>
                </a:ext>
              </a:extLst>
            </p:cNvPr>
            <p:cNvSpPr/>
            <p:nvPr/>
          </p:nvSpPr>
          <p:spPr>
            <a:xfrm>
              <a:off x="2365518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1" name="矩形 330">
              <a:extLst>
                <a:ext uri="{FF2B5EF4-FFF2-40B4-BE49-F238E27FC236}">
                  <a16:creationId xmlns:a16="http://schemas.microsoft.com/office/drawing/2014/main" xmlns="" id="{BF04F821-2183-4030-AF70-A9E2F2065BA8}"/>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2" name="矩形 331">
              <a:extLst>
                <a:ext uri="{FF2B5EF4-FFF2-40B4-BE49-F238E27FC236}">
                  <a16:creationId xmlns:a16="http://schemas.microsoft.com/office/drawing/2014/main" xmlns="" id="{D822E05F-E0CB-46C6-B5C7-76B6F0D8EF99}"/>
                </a:ext>
              </a:extLst>
            </p:cNvPr>
            <p:cNvSpPr/>
            <p:nvPr/>
          </p:nvSpPr>
          <p:spPr>
            <a:xfrm>
              <a:off x="2587802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3" name="矩形 332">
              <a:extLst>
                <a:ext uri="{FF2B5EF4-FFF2-40B4-BE49-F238E27FC236}">
                  <a16:creationId xmlns:a16="http://schemas.microsoft.com/office/drawing/2014/main" xmlns="" id="{41A0EEA6-A19C-43A1-974E-1C5033CF797A}"/>
                </a:ext>
              </a:extLst>
            </p:cNvPr>
            <p:cNvSpPr/>
            <p:nvPr/>
          </p:nvSpPr>
          <p:spPr>
            <a:xfrm>
              <a:off x="2676716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4" name="矩形 333">
              <a:extLst>
                <a:ext uri="{FF2B5EF4-FFF2-40B4-BE49-F238E27FC236}">
                  <a16:creationId xmlns:a16="http://schemas.microsoft.com/office/drawing/2014/main" xmlns="" id="{6572E306-8C11-458A-ABEF-E76B78C9E215}"/>
                </a:ext>
              </a:extLst>
            </p:cNvPr>
            <p:cNvSpPr/>
            <p:nvPr/>
          </p:nvSpPr>
          <p:spPr>
            <a:xfrm>
              <a:off x="2765629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5" name="矩形 334">
              <a:extLst>
                <a:ext uri="{FF2B5EF4-FFF2-40B4-BE49-F238E27FC236}">
                  <a16:creationId xmlns:a16="http://schemas.microsoft.com/office/drawing/2014/main" xmlns="" id="{FED546D1-1DFE-4629-903E-458044070F48}"/>
                </a:ext>
              </a:extLst>
            </p:cNvPr>
            <p:cNvSpPr/>
            <p:nvPr/>
          </p:nvSpPr>
          <p:spPr>
            <a:xfrm>
              <a:off x="2854543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6" name="矩形 335">
              <a:extLst>
                <a:ext uri="{FF2B5EF4-FFF2-40B4-BE49-F238E27FC236}">
                  <a16:creationId xmlns:a16="http://schemas.microsoft.com/office/drawing/2014/main" xmlns="" id="{ADFBA5D1-931D-4CFF-AB8B-93D12C0A4248}"/>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7" name="矩形 336">
              <a:extLst>
                <a:ext uri="{FF2B5EF4-FFF2-40B4-BE49-F238E27FC236}">
                  <a16:creationId xmlns:a16="http://schemas.microsoft.com/office/drawing/2014/main" xmlns="" id="{AEC81019-D893-49D8-A884-8EE34C3FB9C4}"/>
                </a:ext>
              </a:extLst>
            </p:cNvPr>
            <p:cNvSpPr/>
            <p:nvPr/>
          </p:nvSpPr>
          <p:spPr>
            <a:xfrm>
              <a:off x="2498888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8" name="矩形 337">
              <a:extLst>
                <a:ext uri="{FF2B5EF4-FFF2-40B4-BE49-F238E27FC236}">
                  <a16:creationId xmlns:a16="http://schemas.microsoft.com/office/drawing/2014/main" xmlns="" id="{5DAB9243-5E4E-4B74-937B-11A5AD50E3C9}"/>
                </a:ext>
              </a:extLst>
            </p:cNvPr>
            <p:cNvSpPr/>
            <p:nvPr/>
          </p:nvSpPr>
          <p:spPr>
            <a:xfrm>
              <a:off x="2543345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39" name="矩形 338">
              <a:extLst>
                <a:ext uri="{FF2B5EF4-FFF2-40B4-BE49-F238E27FC236}">
                  <a16:creationId xmlns:a16="http://schemas.microsoft.com/office/drawing/2014/main" xmlns="" id="{D3A25F13-850F-415A-A5AB-AC50A6AC1FD8}"/>
                </a:ext>
              </a:extLst>
            </p:cNvPr>
            <p:cNvSpPr/>
            <p:nvPr/>
          </p:nvSpPr>
          <p:spPr>
            <a:xfrm>
              <a:off x="2632259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0" name="矩形 339">
              <a:extLst>
                <a:ext uri="{FF2B5EF4-FFF2-40B4-BE49-F238E27FC236}">
                  <a16:creationId xmlns:a16="http://schemas.microsoft.com/office/drawing/2014/main" xmlns="" id="{113B5385-4D16-4B1C-BEDD-D22C2F508685}"/>
                </a:ext>
              </a:extLst>
            </p:cNvPr>
            <p:cNvSpPr/>
            <p:nvPr/>
          </p:nvSpPr>
          <p:spPr>
            <a:xfrm>
              <a:off x="2721172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1" name="矩形 340">
              <a:extLst>
                <a:ext uri="{FF2B5EF4-FFF2-40B4-BE49-F238E27FC236}">
                  <a16:creationId xmlns:a16="http://schemas.microsoft.com/office/drawing/2014/main" xmlns="" id="{8049FBAA-3E0F-41B8-A5E2-2729C92D1215}"/>
                </a:ext>
              </a:extLst>
            </p:cNvPr>
            <p:cNvSpPr/>
            <p:nvPr/>
          </p:nvSpPr>
          <p:spPr>
            <a:xfrm>
              <a:off x="28990000"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2" name="矩形 341">
              <a:extLst>
                <a:ext uri="{FF2B5EF4-FFF2-40B4-BE49-F238E27FC236}">
                  <a16:creationId xmlns:a16="http://schemas.microsoft.com/office/drawing/2014/main" xmlns="" id="{3C0FFB56-CEF2-4D6C-A625-9032D984D790}"/>
                </a:ext>
              </a:extLst>
            </p:cNvPr>
            <p:cNvSpPr/>
            <p:nvPr/>
          </p:nvSpPr>
          <p:spPr>
            <a:xfrm>
              <a:off x="2810086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3" name="组合 342">
            <a:extLst>
              <a:ext uri="{FF2B5EF4-FFF2-40B4-BE49-F238E27FC236}">
                <a16:creationId xmlns:a16="http://schemas.microsoft.com/office/drawing/2014/main" xmlns="" id="{BA3E66C1-42F1-4888-85EC-59BD0ED0E4A8}"/>
              </a:ext>
            </a:extLst>
          </p:cNvPr>
          <p:cNvGrpSpPr/>
          <p:nvPr/>
        </p:nvGrpSpPr>
        <p:grpSpPr>
          <a:xfrm>
            <a:off x="485848" y="3439605"/>
            <a:ext cx="4334818" cy="238535"/>
            <a:chOff x="23656331" y="5357656"/>
            <a:chExt cx="5781262" cy="318120"/>
          </a:xfrm>
          <a:solidFill>
            <a:srgbClr val="F5E010"/>
          </a:solidFill>
        </p:grpSpPr>
        <p:sp>
          <p:nvSpPr>
            <p:cNvPr id="344" name="矩形 343">
              <a:extLst>
                <a:ext uri="{FF2B5EF4-FFF2-40B4-BE49-F238E27FC236}">
                  <a16:creationId xmlns:a16="http://schemas.microsoft.com/office/drawing/2014/main" xmlns="" id="{8FC8F65D-FEE3-444B-8079-D45D337F323F}"/>
                </a:ext>
              </a:extLst>
            </p:cNvPr>
            <p:cNvSpPr/>
            <p:nvPr/>
          </p:nvSpPr>
          <p:spPr>
            <a:xfrm>
              <a:off x="2899025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5" name="矩形 344">
              <a:extLst>
                <a:ext uri="{FF2B5EF4-FFF2-40B4-BE49-F238E27FC236}">
                  <a16:creationId xmlns:a16="http://schemas.microsoft.com/office/drawing/2014/main" xmlns="" id="{A9A50D23-F24E-4ABC-A8ED-CB40CBBBC986}"/>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6" name="矩形 345">
              <a:extLst>
                <a:ext uri="{FF2B5EF4-FFF2-40B4-BE49-F238E27FC236}">
                  <a16:creationId xmlns:a16="http://schemas.microsoft.com/office/drawing/2014/main" xmlns="" id="{A2510ACF-CBB2-417C-B02E-F70DA36491D4}"/>
                </a:ext>
              </a:extLst>
            </p:cNvPr>
            <p:cNvSpPr/>
            <p:nvPr/>
          </p:nvSpPr>
          <p:spPr>
            <a:xfrm>
              <a:off x="25434303"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7" name="矩形 346">
              <a:extLst>
                <a:ext uri="{FF2B5EF4-FFF2-40B4-BE49-F238E27FC236}">
                  <a16:creationId xmlns:a16="http://schemas.microsoft.com/office/drawing/2014/main" xmlns="" id="{E3CDD808-C372-43FE-9B33-C02D0E6A5E6F}"/>
                </a:ext>
              </a:extLst>
            </p:cNvPr>
            <p:cNvSpPr/>
            <p:nvPr/>
          </p:nvSpPr>
          <p:spPr>
            <a:xfrm>
              <a:off x="26323289"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 name="矩形 347">
              <a:extLst>
                <a:ext uri="{FF2B5EF4-FFF2-40B4-BE49-F238E27FC236}">
                  <a16:creationId xmlns:a16="http://schemas.microsoft.com/office/drawing/2014/main" xmlns="" id="{4022B539-A759-47F9-8223-EE7212711C6B}"/>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9" name="矩形 348">
              <a:extLst>
                <a:ext uri="{FF2B5EF4-FFF2-40B4-BE49-F238E27FC236}">
                  <a16:creationId xmlns:a16="http://schemas.microsoft.com/office/drawing/2014/main" xmlns="" id="{6DC504FE-1D8A-4FF1-97EB-00EF54F4EE78}"/>
                </a:ext>
              </a:extLst>
            </p:cNvPr>
            <p:cNvSpPr/>
            <p:nvPr/>
          </p:nvSpPr>
          <p:spPr>
            <a:xfrm>
              <a:off x="28101261"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0" name="矩形 349">
              <a:extLst>
                <a:ext uri="{FF2B5EF4-FFF2-40B4-BE49-F238E27FC236}">
                  <a16:creationId xmlns:a16="http://schemas.microsoft.com/office/drawing/2014/main" xmlns="" id="{ECD3EA0B-07CC-4143-B4C4-6427673D5CF3}"/>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1" name="矩形 350">
              <a:extLst>
                <a:ext uri="{FF2B5EF4-FFF2-40B4-BE49-F238E27FC236}">
                  <a16:creationId xmlns:a16="http://schemas.microsoft.com/office/drawing/2014/main" xmlns="" id="{8D8BDD4C-CAC0-4D77-98E7-6A736719E401}"/>
                </a:ext>
              </a:extLst>
            </p:cNvPr>
            <p:cNvSpPr/>
            <p:nvPr/>
          </p:nvSpPr>
          <p:spPr>
            <a:xfrm>
              <a:off x="2410082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2" name="矩形 351">
              <a:extLst>
                <a:ext uri="{FF2B5EF4-FFF2-40B4-BE49-F238E27FC236}">
                  <a16:creationId xmlns:a16="http://schemas.microsoft.com/office/drawing/2014/main" xmlns="" id="{8A526516-8F43-48E2-99AD-10A49F4ED340}"/>
                </a:ext>
              </a:extLst>
            </p:cNvPr>
            <p:cNvSpPr/>
            <p:nvPr/>
          </p:nvSpPr>
          <p:spPr>
            <a:xfrm>
              <a:off x="2365633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3" name="矩形 352">
              <a:extLst>
                <a:ext uri="{FF2B5EF4-FFF2-40B4-BE49-F238E27FC236}">
                  <a16:creationId xmlns:a16="http://schemas.microsoft.com/office/drawing/2014/main" xmlns="" id="{21C51CCF-71DB-4439-B7EE-1DEE00945C67}"/>
                </a:ext>
              </a:extLst>
            </p:cNvPr>
            <p:cNvSpPr/>
            <p:nvPr/>
          </p:nvSpPr>
          <p:spPr>
            <a:xfrm>
              <a:off x="25878796"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4" name="矩形 353">
              <a:extLst>
                <a:ext uri="{FF2B5EF4-FFF2-40B4-BE49-F238E27FC236}">
                  <a16:creationId xmlns:a16="http://schemas.microsoft.com/office/drawing/2014/main" xmlns="" id="{55240CE6-49FA-452B-B703-F5E0165DAFE6}"/>
                </a:ext>
              </a:extLst>
            </p:cNvPr>
            <p:cNvSpPr/>
            <p:nvPr/>
          </p:nvSpPr>
          <p:spPr>
            <a:xfrm>
              <a:off x="26767782"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5" name="矩形 354">
              <a:extLst>
                <a:ext uri="{FF2B5EF4-FFF2-40B4-BE49-F238E27FC236}">
                  <a16:creationId xmlns:a16="http://schemas.microsoft.com/office/drawing/2014/main" xmlns="" id="{6CAD8D60-9797-4FFC-90C6-0EB5C095A2E0}"/>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6" name="矩形 355">
              <a:extLst>
                <a:ext uri="{FF2B5EF4-FFF2-40B4-BE49-F238E27FC236}">
                  <a16:creationId xmlns:a16="http://schemas.microsoft.com/office/drawing/2014/main" xmlns="" id="{49E130B4-0D66-4398-BC51-1993B8862EE0}"/>
                </a:ext>
              </a:extLst>
            </p:cNvPr>
            <p:cNvSpPr/>
            <p:nvPr/>
          </p:nvSpPr>
          <p:spPr>
            <a:xfrm>
              <a:off x="28545754"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4" name="组合 356">
            <a:extLst>
              <a:ext uri="{FF2B5EF4-FFF2-40B4-BE49-F238E27FC236}">
                <a16:creationId xmlns:a16="http://schemas.microsoft.com/office/drawing/2014/main" xmlns="" id="{9D93BE20-5D83-42B1-97F8-D7CF100EDCC3}"/>
              </a:ext>
            </a:extLst>
          </p:cNvPr>
          <p:cNvGrpSpPr/>
          <p:nvPr/>
        </p:nvGrpSpPr>
        <p:grpSpPr>
          <a:xfrm>
            <a:off x="485848" y="3201069"/>
            <a:ext cx="4335348" cy="238535"/>
            <a:chOff x="23655185" y="5039535"/>
            <a:chExt cx="5781969" cy="318120"/>
          </a:xfrm>
          <a:solidFill>
            <a:srgbClr val="F5E010"/>
          </a:solidFill>
        </p:grpSpPr>
        <p:sp>
          <p:nvSpPr>
            <p:cNvPr id="358" name="矩形 357">
              <a:extLst>
                <a:ext uri="{FF2B5EF4-FFF2-40B4-BE49-F238E27FC236}">
                  <a16:creationId xmlns:a16="http://schemas.microsoft.com/office/drawing/2014/main" xmlns="" id="{C4F77DEF-0CC1-4259-B1A1-582A0273A5D9}"/>
                </a:ext>
              </a:extLst>
            </p:cNvPr>
            <p:cNvSpPr/>
            <p:nvPr/>
          </p:nvSpPr>
          <p:spPr>
            <a:xfrm>
              <a:off x="2365518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9" name="矩形 358">
              <a:extLst>
                <a:ext uri="{FF2B5EF4-FFF2-40B4-BE49-F238E27FC236}">
                  <a16:creationId xmlns:a16="http://schemas.microsoft.com/office/drawing/2014/main" xmlns="" id="{E31FAE17-B7CE-4469-B035-DD3D0DC17B73}"/>
                </a:ext>
              </a:extLst>
            </p:cNvPr>
            <p:cNvSpPr/>
            <p:nvPr/>
          </p:nvSpPr>
          <p:spPr>
            <a:xfrm>
              <a:off x="2409973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0" name="矩形 359">
              <a:extLst>
                <a:ext uri="{FF2B5EF4-FFF2-40B4-BE49-F238E27FC236}">
                  <a16:creationId xmlns:a16="http://schemas.microsoft.com/office/drawing/2014/main" xmlns="" id="{5D4AC59F-635C-4A6B-9B65-5DCA285FBF93}"/>
                </a:ext>
              </a:extLst>
            </p:cNvPr>
            <p:cNvSpPr/>
            <p:nvPr/>
          </p:nvSpPr>
          <p:spPr>
            <a:xfrm>
              <a:off x="24544289"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1" name="矩形 360">
              <a:extLst>
                <a:ext uri="{FF2B5EF4-FFF2-40B4-BE49-F238E27FC236}">
                  <a16:creationId xmlns:a16="http://schemas.microsoft.com/office/drawing/2014/main" xmlns="" id="{852B367A-0ACC-42A2-8B1C-70C361A05828}"/>
                </a:ext>
              </a:extLst>
            </p:cNvPr>
            <p:cNvSpPr/>
            <p:nvPr/>
          </p:nvSpPr>
          <p:spPr>
            <a:xfrm>
              <a:off x="2543339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2" name="矩形 361">
              <a:extLst>
                <a:ext uri="{FF2B5EF4-FFF2-40B4-BE49-F238E27FC236}">
                  <a16:creationId xmlns:a16="http://schemas.microsoft.com/office/drawing/2014/main" xmlns="" id="{B97B8CC4-A437-4A84-9E49-8DE0DD037526}"/>
                </a:ext>
              </a:extLst>
            </p:cNvPr>
            <p:cNvSpPr/>
            <p:nvPr/>
          </p:nvSpPr>
          <p:spPr>
            <a:xfrm>
              <a:off x="2587794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3" name="矩形 362">
              <a:extLst>
                <a:ext uri="{FF2B5EF4-FFF2-40B4-BE49-F238E27FC236}">
                  <a16:creationId xmlns:a16="http://schemas.microsoft.com/office/drawing/2014/main" xmlns="" id="{E2F05E99-6A22-4176-9553-3E65C8A4E5B9}"/>
                </a:ext>
              </a:extLst>
            </p:cNvPr>
            <p:cNvSpPr/>
            <p:nvPr/>
          </p:nvSpPr>
          <p:spPr>
            <a:xfrm>
              <a:off x="2721160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4" name="矩形 363">
              <a:extLst>
                <a:ext uri="{FF2B5EF4-FFF2-40B4-BE49-F238E27FC236}">
                  <a16:creationId xmlns:a16="http://schemas.microsoft.com/office/drawing/2014/main" xmlns="" id="{81E9DB34-8BB3-4CB6-9490-05DCDE8B0519}"/>
                </a:ext>
              </a:extLst>
            </p:cNvPr>
            <p:cNvSpPr/>
            <p:nvPr/>
          </p:nvSpPr>
          <p:spPr>
            <a:xfrm>
              <a:off x="2765615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5" name="矩形 364">
              <a:extLst>
                <a:ext uri="{FF2B5EF4-FFF2-40B4-BE49-F238E27FC236}">
                  <a16:creationId xmlns:a16="http://schemas.microsoft.com/office/drawing/2014/main" xmlns="" id="{FF4751B0-351B-45FB-9DE3-FC8F14B47154}"/>
                </a:ext>
              </a:extLst>
            </p:cNvPr>
            <p:cNvSpPr/>
            <p:nvPr/>
          </p:nvSpPr>
          <p:spPr>
            <a:xfrm>
              <a:off x="2498884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6" name="矩形 365">
              <a:extLst>
                <a:ext uri="{FF2B5EF4-FFF2-40B4-BE49-F238E27FC236}">
                  <a16:creationId xmlns:a16="http://schemas.microsoft.com/office/drawing/2014/main" xmlns="" id="{40836935-35E8-459C-9A49-A2FC3FBDC11E}"/>
                </a:ext>
              </a:extLst>
            </p:cNvPr>
            <p:cNvSpPr/>
            <p:nvPr/>
          </p:nvSpPr>
          <p:spPr>
            <a:xfrm>
              <a:off x="2632249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7" name="矩形 366">
              <a:extLst>
                <a:ext uri="{FF2B5EF4-FFF2-40B4-BE49-F238E27FC236}">
                  <a16:creationId xmlns:a16="http://schemas.microsoft.com/office/drawing/2014/main" xmlns="" id="{488C7BD7-240B-4166-BFDD-ECDD4FCACF88}"/>
                </a:ext>
              </a:extLst>
            </p:cNvPr>
            <p:cNvSpPr/>
            <p:nvPr/>
          </p:nvSpPr>
          <p:spPr>
            <a:xfrm>
              <a:off x="2676704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 name="矩形 367">
              <a:extLst>
                <a:ext uri="{FF2B5EF4-FFF2-40B4-BE49-F238E27FC236}">
                  <a16:creationId xmlns:a16="http://schemas.microsoft.com/office/drawing/2014/main" xmlns="" id="{96143414-172C-4B5C-B485-ADC96632B05E}"/>
                </a:ext>
              </a:extLst>
            </p:cNvPr>
            <p:cNvSpPr/>
            <p:nvPr/>
          </p:nvSpPr>
          <p:spPr>
            <a:xfrm>
              <a:off x="2810070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9" name="矩形 368">
              <a:extLst>
                <a:ext uri="{FF2B5EF4-FFF2-40B4-BE49-F238E27FC236}">
                  <a16:creationId xmlns:a16="http://schemas.microsoft.com/office/drawing/2014/main" xmlns="" id="{119AEF99-7AE6-4AC2-8D2B-C2BD4268E8DC}"/>
                </a:ext>
              </a:extLst>
            </p:cNvPr>
            <p:cNvSpPr/>
            <p:nvPr/>
          </p:nvSpPr>
          <p:spPr>
            <a:xfrm>
              <a:off x="2854525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0" name="矩形 369">
              <a:extLst>
                <a:ext uri="{FF2B5EF4-FFF2-40B4-BE49-F238E27FC236}">
                  <a16:creationId xmlns:a16="http://schemas.microsoft.com/office/drawing/2014/main" xmlns="" id="{531BB711-9F88-4CC6-80DE-52D9B2875B61}"/>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5" name="组合 370">
            <a:extLst>
              <a:ext uri="{FF2B5EF4-FFF2-40B4-BE49-F238E27FC236}">
                <a16:creationId xmlns:a16="http://schemas.microsoft.com/office/drawing/2014/main" xmlns="" id="{2136465D-F52F-4F6F-B400-93704DE9BFD4}"/>
              </a:ext>
            </a:extLst>
          </p:cNvPr>
          <p:cNvGrpSpPr/>
          <p:nvPr/>
        </p:nvGrpSpPr>
        <p:grpSpPr>
          <a:xfrm>
            <a:off x="485848" y="2962214"/>
            <a:ext cx="4335677" cy="238535"/>
            <a:chOff x="23655185" y="4720987"/>
            <a:chExt cx="5782408" cy="318120"/>
          </a:xfrm>
          <a:solidFill>
            <a:srgbClr val="F5E010"/>
          </a:solidFill>
        </p:grpSpPr>
        <p:sp>
          <p:nvSpPr>
            <p:cNvPr id="372" name="矩形 371">
              <a:extLst>
                <a:ext uri="{FF2B5EF4-FFF2-40B4-BE49-F238E27FC236}">
                  <a16:creationId xmlns:a16="http://schemas.microsoft.com/office/drawing/2014/main" xmlns="" id="{A7C240B5-F372-49F5-B470-F3F63AF49E85}"/>
                </a:ext>
              </a:extLst>
            </p:cNvPr>
            <p:cNvSpPr/>
            <p:nvPr/>
          </p:nvSpPr>
          <p:spPr>
            <a:xfrm>
              <a:off x="2899025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3" name="矩形 372">
              <a:extLst>
                <a:ext uri="{FF2B5EF4-FFF2-40B4-BE49-F238E27FC236}">
                  <a16:creationId xmlns:a16="http://schemas.microsoft.com/office/drawing/2014/main" xmlns="" id="{2F9A2F73-5518-4B2C-8823-BC58C5C6E00D}"/>
                </a:ext>
              </a:extLst>
            </p:cNvPr>
            <p:cNvSpPr/>
            <p:nvPr/>
          </p:nvSpPr>
          <p:spPr>
            <a:xfrm>
              <a:off x="23655185"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4" name="矩形 373">
              <a:extLst>
                <a:ext uri="{FF2B5EF4-FFF2-40B4-BE49-F238E27FC236}">
                  <a16:creationId xmlns:a16="http://schemas.microsoft.com/office/drawing/2014/main" xmlns="" id="{78E707FA-4BB4-4F4F-9FD8-9066A2FDD158}"/>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5" name="矩形 374">
              <a:extLst>
                <a:ext uri="{FF2B5EF4-FFF2-40B4-BE49-F238E27FC236}">
                  <a16:creationId xmlns:a16="http://schemas.microsoft.com/office/drawing/2014/main" xmlns="" id="{BBE62946-04E5-4C7A-B60B-87D1B8153D27}"/>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6" name="矩形 375">
              <a:extLst>
                <a:ext uri="{FF2B5EF4-FFF2-40B4-BE49-F238E27FC236}">
                  <a16:creationId xmlns:a16="http://schemas.microsoft.com/office/drawing/2014/main" xmlns="" id="{F61441C3-D4CD-4D31-A72A-7551729B5681}"/>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7" name="矩形 376">
              <a:extLst>
                <a:ext uri="{FF2B5EF4-FFF2-40B4-BE49-F238E27FC236}">
                  <a16:creationId xmlns:a16="http://schemas.microsoft.com/office/drawing/2014/main" xmlns="" id="{66D06FDC-A4D7-407A-8FBE-D51576F0BBDE}"/>
                </a:ext>
              </a:extLst>
            </p:cNvPr>
            <p:cNvSpPr/>
            <p:nvPr/>
          </p:nvSpPr>
          <p:spPr>
            <a:xfrm>
              <a:off x="26767308"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8" name="矩形 377">
              <a:extLst>
                <a:ext uri="{FF2B5EF4-FFF2-40B4-BE49-F238E27FC236}">
                  <a16:creationId xmlns:a16="http://schemas.microsoft.com/office/drawing/2014/main" xmlns="" id="{DE8A1A1A-CFAC-421E-8392-391D39CACBA9}"/>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 name="矩形 378">
              <a:extLst>
                <a:ext uri="{FF2B5EF4-FFF2-40B4-BE49-F238E27FC236}">
                  <a16:creationId xmlns:a16="http://schemas.microsoft.com/office/drawing/2014/main" xmlns="" id="{3C3C7561-F1A7-45A2-A14B-DA0AB8CE4F64}"/>
                </a:ext>
              </a:extLst>
            </p:cNvPr>
            <p:cNvSpPr/>
            <p:nvPr/>
          </p:nvSpPr>
          <p:spPr>
            <a:xfrm>
              <a:off x="24099774"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0" name="矩形 379">
              <a:extLst>
                <a:ext uri="{FF2B5EF4-FFF2-40B4-BE49-F238E27FC236}">
                  <a16:creationId xmlns:a16="http://schemas.microsoft.com/office/drawing/2014/main" xmlns="" id="{F540DD0A-C818-4B4A-8E45-4A872ADE7F94}"/>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1" name="矩形 380">
              <a:extLst>
                <a:ext uri="{FF2B5EF4-FFF2-40B4-BE49-F238E27FC236}">
                  <a16:creationId xmlns:a16="http://schemas.microsoft.com/office/drawing/2014/main" xmlns="" id="{299BE63C-0104-4EFD-A8AE-F5CE0CDAEFC0}"/>
                </a:ext>
              </a:extLst>
            </p:cNvPr>
            <p:cNvSpPr/>
            <p:nvPr/>
          </p:nvSpPr>
          <p:spPr>
            <a:xfrm>
              <a:off x="26322719"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2" name="矩形 381">
              <a:extLst>
                <a:ext uri="{FF2B5EF4-FFF2-40B4-BE49-F238E27FC236}">
                  <a16:creationId xmlns:a16="http://schemas.microsoft.com/office/drawing/2014/main" xmlns="" id="{01DFD898-8EB4-456A-A228-58E3894ECF66}"/>
                </a:ext>
              </a:extLst>
            </p:cNvPr>
            <p:cNvSpPr/>
            <p:nvPr/>
          </p:nvSpPr>
          <p:spPr>
            <a:xfrm>
              <a:off x="27211897"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3" name="矩形 382">
              <a:extLst>
                <a:ext uri="{FF2B5EF4-FFF2-40B4-BE49-F238E27FC236}">
                  <a16:creationId xmlns:a16="http://schemas.microsoft.com/office/drawing/2014/main" xmlns="" id="{048A6F27-3490-482E-AD8A-D191A66FF849}"/>
                </a:ext>
              </a:extLst>
            </p:cNvPr>
            <p:cNvSpPr/>
            <p:nvPr/>
          </p:nvSpPr>
          <p:spPr>
            <a:xfrm>
              <a:off x="27656486"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4" name="矩形 383">
              <a:extLst>
                <a:ext uri="{FF2B5EF4-FFF2-40B4-BE49-F238E27FC236}">
                  <a16:creationId xmlns:a16="http://schemas.microsoft.com/office/drawing/2014/main" xmlns="" id="{2EED7EDC-D056-4219-A2AD-B1FCA8812414}"/>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6" name="组合 384">
            <a:extLst>
              <a:ext uri="{FF2B5EF4-FFF2-40B4-BE49-F238E27FC236}">
                <a16:creationId xmlns:a16="http://schemas.microsoft.com/office/drawing/2014/main" xmlns="" id="{25DA6271-3A5D-4272-AA15-7163EBD09202}"/>
              </a:ext>
            </a:extLst>
          </p:cNvPr>
          <p:cNvGrpSpPr/>
          <p:nvPr/>
        </p:nvGrpSpPr>
        <p:grpSpPr>
          <a:xfrm>
            <a:off x="485848" y="2723143"/>
            <a:ext cx="4334642" cy="238535"/>
            <a:chOff x="23655515" y="4402152"/>
            <a:chExt cx="5781028" cy="318120"/>
          </a:xfrm>
          <a:solidFill>
            <a:srgbClr val="F5E010"/>
          </a:solidFill>
        </p:grpSpPr>
        <p:sp>
          <p:nvSpPr>
            <p:cNvPr id="386" name="矩形 385">
              <a:extLst>
                <a:ext uri="{FF2B5EF4-FFF2-40B4-BE49-F238E27FC236}">
                  <a16:creationId xmlns:a16="http://schemas.microsoft.com/office/drawing/2014/main" xmlns="" id="{046D9FF1-9DBE-42F5-A42A-5A79352165D0}"/>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7" name="矩形 386">
              <a:extLst>
                <a:ext uri="{FF2B5EF4-FFF2-40B4-BE49-F238E27FC236}">
                  <a16:creationId xmlns:a16="http://schemas.microsoft.com/office/drawing/2014/main" xmlns="" id="{9C902FA7-5EE8-49BB-8F6B-45AD53347635}"/>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8" name="矩形 387">
              <a:extLst>
                <a:ext uri="{FF2B5EF4-FFF2-40B4-BE49-F238E27FC236}">
                  <a16:creationId xmlns:a16="http://schemas.microsoft.com/office/drawing/2014/main" xmlns="" id="{21BD47FD-1394-44CB-8DAE-B475722C1B40}"/>
                </a:ext>
              </a:extLst>
            </p:cNvPr>
            <p:cNvSpPr/>
            <p:nvPr/>
          </p:nvSpPr>
          <p:spPr>
            <a:xfrm>
              <a:off x="2632235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 name="矩形 388">
              <a:extLst>
                <a:ext uri="{FF2B5EF4-FFF2-40B4-BE49-F238E27FC236}">
                  <a16:creationId xmlns:a16="http://schemas.microsoft.com/office/drawing/2014/main" xmlns="" id="{C6E2868C-AF01-4994-9C86-81372AE2310F}"/>
                </a:ext>
              </a:extLst>
            </p:cNvPr>
            <p:cNvSpPr/>
            <p:nvPr/>
          </p:nvSpPr>
          <p:spPr>
            <a:xfrm>
              <a:off x="2676683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0" name="矩形 389">
              <a:extLst>
                <a:ext uri="{FF2B5EF4-FFF2-40B4-BE49-F238E27FC236}">
                  <a16:creationId xmlns:a16="http://schemas.microsoft.com/office/drawing/2014/main" xmlns="" id="{776D43B0-8B97-4A1C-9A03-1874F69712F3}"/>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1" name="矩形 390">
              <a:extLst>
                <a:ext uri="{FF2B5EF4-FFF2-40B4-BE49-F238E27FC236}">
                  <a16:creationId xmlns:a16="http://schemas.microsoft.com/office/drawing/2014/main" xmlns="" id="{F441DC70-17F5-496E-9716-E455A95E1B57}"/>
                </a:ext>
              </a:extLst>
            </p:cNvPr>
            <p:cNvSpPr/>
            <p:nvPr/>
          </p:nvSpPr>
          <p:spPr>
            <a:xfrm>
              <a:off x="28544729"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2" name="矩形 391">
              <a:extLst>
                <a:ext uri="{FF2B5EF4-FFF2-40B4-BE49-F238E27FC236}">
                  <a16:creationId xmlns:a16="http://schemas.microsoft.com/office/drawing/2014/main" xmlns="" id="{5C8B7EDB-63FB-4B34-B138-783EC18CA30C}"/>
                </a:ext>
              </a:extLst>
            </p:cNvPr>
            <p:cNvSpPr/>
            <p:nvPr/>
          </p:nvSpPr>
          <p:spPr>
            <a:xfrm>
              <a:off x="2365551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3" name="矩形 392">
              <a:extLst>
                <a:ext uri="{FF2B5EF4-FFF2-40B4-BE49-F238E27FC236}">
                  <a16:creationId xmlns:a16="http://schemas.microsoft.com/office/drawing/2014/main" xmlns="" id="{4FDB4418-C5A4-4337-8B24-01DF51632B63}"/>
                </a:ext>
              </a:extLst>
            </p:cNvPr>
            <p:cNvSpPr/>
            <p:nvPr/>
          </p:nvSpPr>
          <p:spPr>
            <a:xfrm>
              <a:off x="2498893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4" name="矩形 393">
              <a:extLst>
                <a:ext uri="{FF2B5EF4-FFF2-40B4-BE49-F238E27FC236}">
                  <a16:creationId xmlns:a16="http://schemas.microsoft.com/office/drawing/2014/main" xmlns="" id="{7CD54CF8-C912-46D4-813E-D1DE683C1EDA}"/>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5" name="矩形 394">
              <a:extLst>
                <a:ext uri="{FF2B5EF4-FFF2-40B4-BE49-F238E27FC236}">
                  <a16:creationId xmlns:a16="http://schemas.microsoft.com/office/drawing/2014/main" xmlns="" id="{42354190-D69C-43A5-BD02-4E1A69045953}"/>
                </a:ext>
              </a:extLst>
            </p:cNvPr>
            <p:cNvSpPr/>
            <p:nvPr/>
          </p:nvSpPr>
          <p:spPr>
            <a:xfrm>
              <a:off x="2587788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6" name="矩形 395">
              <a:extLst>
                <a:ext uri="{FF2B5EF4-FFF2-40B4-BE49-F238E27FC236}">
                  <a16:creationId xmlns:a16="http://schemas.microsoft.com/office/drawing/2014/main" xmlns="" id="{A25D18F6-53B1-4A05-BDC6-0881854DD448}"/>
                </a:ext>
              </a:extLst>
            </p:cNvPr>
            <p:cNvSpPr/>
            <p:nvPr/>
          </p:nvSpPr>
          <p:spPr>
            <a:xfrm>
              <a:off x="28989200"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7" name="矩形 396">
              <a:extLst>
                <a:ext uri="{FF2B5EF4-FFF2-40B4-BE49-F238E27FC236}">
                  <a16:creationId xmlns:a16="http://schemas.microsoft.com/office/drawing/2014/main" xmlns="" id="{1EC07C13-A80C-49D2-9A7F-9261624665A0}"/>
                </a:ext>
              </a:extLst>
            </p:cNvPr>
            <p:cNvSpPr/>
            <p:nvPr/>
          </p:nvSpPr>
          <p:spPr>
            <a:xfrm>
              <a:off x="2810025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8" name="矩形 397">
              <a:extLst>
                <a:ext uri="{FF2B5EF4-FFF2-40B4-BE49-F238E27FC236}">
                  <a16:creationId xmlns:a16="http://schemas.microsoft.com/office/drawing/2014/main" xmlns="" id="{731701DE-6CF9-4C06-8A09-042B3B07BDD0}"/>
                </a:ext>
              </a:extLst>
            </p:cNvPr>
            <p:cNvSpPr/>
            <p:nvPr/>
          </p:nvSpPr>
          <p:spPr>
            <a:xfrm>
              <a:off x="2765578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7" name="组合 398">
            <a:extLst>
              <a:ext uri="{FF2B5EF4-FFF2-40B4-BE49-F238E27FC236}">
                <a16:creationId xmlns:a16="http://schemas.microsoft.com/office/drawing/2014/main" xmlns="" id="{EE2938CA-E202-43E7-8A35-2A3ABD5ACDED}"/>
              </a:ext>
            </a:extLst>
          </p:cNvPr>
          <p:cNvGrpSpPr/>
          <p:nvPr/>
        </p:nvGrpSpPr>
        <p:grpSpPr>
          <a:xfrm>
            <a:off x="485848" y="2483057"/>
            <a:ext cx="4335677" cy="238535"/>
            <a:chOff x="23655185" y="4081963"/>
            <a:chExt cx="5782408" cy="318120"/>
          </a:xfrm>
          <a:solidFill>
            <a:srgbClr val="F5E010"/>
          </a:solidFill>
        </p:grpSpPr>
        <p:sp>
          <p:nvSpPr>
            <p:cNvPr id="400" name="矩形 399">
              <a:extLst>
                <a:ext uri="{FF2B5EF4-FFF2-40B4-BE49-F238E27FC236}">
                  <a16:creationId xmlns:a16="http://schemas.microsoft.com/office/drawing/2014/main" xmlns="" id="{1EECB649-0379-448F-8871-44A4EDD8A802}"/>
                </a:ext>
              </a:extLst>
            </p:cNvPr>
            <p:cNvSpPr/>
            <p:nvPr/>
          </p:nvSpPr>
          <p:spPr>
            <a:xfrm>
              <a:off x="2899025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1" name="矩形 400">
              <a:extLst>
                <a:ext uri="{FF2B5EF4-FFF2-40B4-BE49-F238E27FC236}">
                  <a16:creationId xmlns:a16="http://schemas.microsoft.com/office/drawing/2014/main" xmlns="" id="{49EB2A7A-793B-4278-8C2D-EC4D5A9EDF9C}"/>
                </a:ext>
              </a:extLst>
            </p:cNvPr>
            <p:cNvSpPr/>
            <p:nvPr/>
          </p:nvSpPr>
          <p:spPr>
            <a:xfrm>
              <a:off x="2365518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2" name="矩形 401">
              <a:extLst>
                <a:ext uri="{FF2B5EF4-FFF2-40B4-BE49-F238E27FC236}">
                  <a16:creationId xmlns:a16="http://schemas.microsoft.com/office/drawing/2014/main" xmlns="" id="{DE7E4240-5616-4363-82A8-B841CA0F8CD1}"/>
                </a:ext>
              </a:extLst>
            </p:cNvPr>
            <p:cNvSpPr/>
            <p:nvPr/>
          </p:nvSpPr>
          <p:spPr>
            <a:xfrm>
              <a:off x="25433541"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3" name="矩形 402">
              <a:extLst>
                <a:ext uri="{FF2B5EF4-FFF2-40B4-BE49-F238E27FC236}">
                  <a16:creationId xmlns:a16="http://schemas.microsoft.com/office/drawing/2014/main" xmlns="" id="{1B82C551-E5D5-4D86-8DFB-B5AE0A7608BB}"/>
                </a:ext>
              </a:extLst>
            </p:cNvPr>
            <p:cNvSpPr/>
            <p:nvPr/>
          </p:nvSpPr>
          <p:spPr>
            <a:xfrm>
              <a:off x="2587813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4" name="矩形 403">
              <a:extLst>
                <a:ext uri="{FF2B5EF4-FFF2-40B4-BE49-F238E27FC236}">
                  <a16:creationId xmlns:a16="http://schemas.microsoft.com/office/drawing/2014/main" xmlns="" id="{484797CE-939B-4F4A-993A-3EFA1CD7025A}"/>
                </a:ext>
              </a:extLst>
            </p:cNvPr>
            <p:cNvSpPr/>
            <p:nvPr/>
          </p:nvSpPr>
          <p:spPr>
            <a:xfrm>
              <a:off x="26322719"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5" name="矩形 404">
              <a:extLst>
                <a:ext uri="{FF2B5EF4-FFF2-40B4-BE49-F238E27FC236}">
                  <a16:creationId xmlns:a16="http://schemas.microsoft.com/office/drawing/2014/main" xmlns="" id="{776D79C5-A0E9-4BAB-B101-FFDA0D7C7DAB}"/>
                </a:ext>
              </a:extLst>
            </p:cNvPr>
            <p:cNvSpPr/>
            <p:nvPr/>
          </p:nvSpPr>
          <p:spPr>
            <a:xfrm>
              <a:off x="27211897"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6" name="矩形 405">
              <a:extLst>
                <a:ext uri="{FF2B5EF4-FFF2-40B4-BE49-F238E27FC236}">
                  <a16:creationId xmlns:a16="http://schemas.microsoft.com/office/drawing/2014/main" xmlns="" id="{26776A00-418F-4B01-AE10-CC15DA74F666}"/>
                </a:ext>
              </a:extLst>
            </p:cNvPr>
            <p:cNvSpPr/>
            <p:nvPr/>
          </p:nvSpPr>
          <p:spPr>
            <a:xfrm>
              <a:off x="2854566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7" name="矩形 406">
              <a:extLst>
                <a:ext uri="{FF2B5EF4-FFF2-40B4-BE49-F238E27FC236}">
                  <a16:creationId xmlns:a16="http://schemas.microsoft.com/office/drawing/2014/main" xmlns="" id="{D20ED958-80FB-4912-A19B-8A64823D2D08}"/>
                </a:ext>
              </a:extLst>
            </p:cNvPr>
            <p:cNvSpPr/>
            <p:nvPr/>
          </p:nvSpPr>
          <p:spPr>
            <a:xfrm>
              <a:off x="2409977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8" name="矩形 407">
              <a:extLst>
                <a:ext uri="{FF2B5EF4-FFF2-40B4-BE49-F238E27FC236}">
                  <a16:creationId xmlns:a16="http://schemas.microsoft.com/office/drawing/2014/main" xmlns="" id="{F118CE0C-9DF9-49FA-A0E5-893807F591D6}"/>
                </a:ext>
              </a:extLst>
            </p:cNvPr>
            <p:cNvSpPr/>
            <p:nvPr/>
          </p:nvSpPr>
          <p:spPr>
            <a:xfrm>
              <a:off x="24544363"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09" name="矩形 408">
              <a:extLst>
                <a:ext uri="{FF2B5EF4-FFF2-40B4-BE49-F238E27FC236}">
                  <a16:creationId xmlns:a16="http://schemas.microsoft.com/office/drawing/2014/main" xmlns="" id="{5E561040-E3D0-410A-88B5-B530BCDE2BB9}"/>
                </a:ext>
              </a:extLst>
            </p:cNvPr>
            <p:cNvSpPr/>
            <p:nvPr/>
          </p:nvSpPr>
          <p:spPr>
            <a:xfrm>
              <a:off x="24988952"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 name="矩形 409">
              <a:extLst>
                <a:ext uri="{FF2B5EF4-FFF2-40B4-BE49-F238E27FC236}">
                  <a16:creationId xmlns:a16="http://schemas.microsoft.com/office/drawing/2014/main" xmlns="" id="{DE74E650-45F7-4A22-BD58-9BC0C9E7CAA5}"/>
                </a:ext>
              </a:extLst>
            </p:cNvPr>
            <p:cNvSpPr/>
            <p:nvPr/>
          </p:nvSpPr>
          <p:spPr>
            <a:xfrm>
              <a:off x="26767308"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 name="矩形 410">
              <a:extLst>
                <a:ext uri="{FF2B5EF4-FFF2-40B4-BE49-F238E27FC236}">
                  <a16:creationId xmlns:a16="http://schemas.microsoft.com/office/drawing/2014/main" xmlns="" id="{4F380CC7-BB5B-4F6A-81BA-4B087E9B657B}"/>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 name="矩形 411">
              <a:extLst>
                <a:ext uri="{FF2B5EF4-FFF2-40B4-BE49-F238E27FC236}">
                  <a16:creationId xmlns:a16="http://schemas.microsoft.com/office/drawing/2014/main" xmlns="" id="{5FDA9B80-DDDC-4609-8F5E-442D94A127B8}"/>
                </a:ext>
              </a:extLst>
            </p:cNvPr>
            <p:cNvSpPr/>
            <p:nvPr/>
          </p:nvSpPr>
          <p:spPr>
            <a:xfrm>
              <a:off x="2810107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8" name="组合 412">
            <a:extLst>
              <a:ext uri="{FF2B5EF4-FFF2-40B4-BE49-F238E27FC236}">
                <a16:creationId xmlns:a16="http://schemas.microsoft.com/office/drawing/2014/main" xmlns="" id="{014C739E-571C-4E08-A73B-D7F22987E3D7}"/>
              </a:ext>
            </a:extLst>
          </p:cNvPr>
          <p:cNvGrpSpPr/>
          <p:nvPr/>
        </p:nvGrpSpPr>
        <p:grpSpPr>
          <a:xfrm>
            <a:off x="485848" y="2245212"/>
            <a:ext cx="4335609" cy="238535"/>
            <a:chOff x="23655354" y="3764764"/>
            <a:chExt cx="5782318" cy="318120"/>
          </a:xfrm>
          <a:solidFill>
            <a:srgbClr val="F5E010"/>
          </a:solidFill>
        </p:grpSpPr>
        <p:sp>
          <p:nvSpPr>
            <p:cNvPr id="414" name="矩形 413">
              <a:extLst>
                <a:ext uri="{FF2B5EF4-FFF2-40B4-BE49-F238E27FC236}">
                  <a16:creationId xmlns:a16="http://schemas.microsoft.com/office/drawing/2014/main" xmlns="" id="{48DAB9C9-5C40-4087-908C-E264E135C6A1}"/>
                </a:ext>
              </a:extLst>
            </p:cNvPr>
            <p:cNvSpPr/>
            <p:nvPr/>
          </p:nvSpPr>
          <p:spPr>
            <a:xfrm>
              <a:off x="24544516"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5" name="矩形 414">
              <a:extLst>
                <a:ext uri="{FF2B5EF4-FFF2-40B4-BE49-F238E27FC236}">
                  <a16:creationId xmlns:a16="http://schemas.microsoft.com/office/drawing/2014/main" xmlns="" id="{B04F1E23-5B63-438D-A36D-4ABF68F3FF77}"/>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 name="矩形 415">
              <a:extLst>
                <a:ext uri="{FF2B5EF4-FFF2-40B4-BE49-F238E27FC236}">
                  <a16:creationId xmlns:a16="http://schemas.microsoft.com/office/drawing/2014/main" xmlns="" id="{F64CB51F-BD3D-4A42-AA67-09AF10162A48}"/>
                </a:ext>
              </a:extLst>
            </p:cNvPr>
            <p:cNvSpPr/>
            <p:nvPr/>
          </p:nvSpPr>
          <p:spPr>
            <a:xfrm>
              <a:off x="26322840"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7" name="矩形 416">
              <a:extLst>
                <a:ext uri="{FF2B5EF4-FFF2-40B4-BE49-F238E27FC236}">
                  <a16:creationId xmlns:a16="http://schemas.microsoft.com/office/drawing/2014/main" xmlns="" id="{0C752E85-6795-4FA2-A30C-961868193996}"/>
                </a:ext>
              </a:extLst>
            </p:cNvPr>
            <p:cNvSpPr/>
            <p:nvPr/>
          </p:nvSpPr>
          <p:spPr>
            <a:xfrm>
              <a:off x="26767421"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8" name="矩形 417">
              <a:extLst>
                <a:ext uri="{FF2B5EF4-FFF2-40B4-BE49-F238E27FC236}">
                  <a16:creationId xmlns:a16="http://schemas.microsoft.com/office/drawing/2014/main" xmlns="" id="{B3D2044E-0633-4BF3-8E04-9FE8FF6732B4}"/>
                </a:ext>
              </a:extLst>
            </p:cNvPr>
            <p:cNvSpPr/>
            <p:nvPr/>
          </p:nvSpPr>
          <p:spPr>
            <a:xfrm>
              <a:off x="27212002"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9" name="矩形 418">
              <a:extLst>
                <a:ext uri="{FF2B5EF4-FFF2-40B4-BE49-F238E27FC236}">
                  <a16:creationId xmlns:a16="http://schemas.microsoft.com/office/drawing/2014/main" xmlns="" id="{0A65CEA7-A32E-4B21-A156-20A145505380}"/>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0" name="矩形 419">
              <a:extLst>
                <a:ext uri="{FF2B5EF4-FFF2-40B4-BE49-F238E27FC236}">
                  <a16:creationId xmlns:a16="http://schemas.microsoft.com/office/drawing/2014/main" xmlns="" id="{CA0696E2-ECD4-4AB8-AE7A-4477699A3C41}"/>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1" name="矩形 420">
              <a:extLst>
                <a:ext uri="{FF2B5EF4-FFF2-40B4-BE49-F238E27FC236}">
                  <a16:creationId xmlns:a16="http://schemas.microsoft.com/office/drawing/2014/main" xmlns="" id="{72B5C2DA-777C-4C3E-9E31-4C7B92755DE4}"/>
                </a:ext>
              </a:extLst>
            </p:cNvPr>
            <p:cNvSpPr/>
            <p:nvPr/>
          </p:nvSpPr>
          <p:spPr>
            <a:xfrm>
              <a:off x="23655354"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2" name="矩形 421">
              <a:extLst>
                <a:ext uri="{FF2B5EF4-FFF2-40B4-BE49-F238E27FC236}">
                  <a16:creationId xmlns:a16="http://schemas.microsoft.com/office/drawing/2014/main" xmlns="" id="{1416AF9C-A055-4324-9F3E-D69D7781C89B}"/>
                </a:ext>
              </a:extLst>
            </p:cNvPr>
            <p:cNvSpPr/>
            <p:nvPr/>
          </p:nvSpPr>
          <p:spPr>
            <a:xfrm>
              <a:off x="2409993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3" name="矩形 422">
              <a:extLst>
                <a:ext uri="{FF2B5EF4-FFF2-40B4-BE49-F238E27FC236}">
                  <a16:creationId xmlns:a16="http://schemas.microsoft.com/office/drawing/2014/main" xmlns="" id="{808838E5-BCAC-42CD-8B4F-136576E44FCC}"/>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4" name="矩形 423">
              <a:extLst>
                <a:ext uri="{FF2B5EF4-FFF2-40B4-BE49-F238E27FC236}">
                  <a16:creationId xmlns:a16="http://schemas.microsoft.com/office/drawing/2014/main" xmlns="" id="{16A51CA7-53DB-4693-B93A-A1BE99533FC2}"/>
                </a:ext>
              </a:extLst>
            </p:cNvPr>
            <p:cNvSpPr/>
            <p:nvPr/>
          </p:nvSpPr>
          <p:spPr>
            <a:xfrm>
              <a:off x="2587825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5" name="矩形 424">
              <a:extLst>
                <a:ext uri="{FF2B5EF4-FFF2-40B4-BE49-F238E27FC236}">
                  <a16:creationId xmlns:a16="http://schemas.microsoft.com/office/drawing/2014/main" xmlns="" id="{5E8291A5-D2F3-4D21-BA76-912537D921E4}"/>
                </a:ext>
              </a:extLst>
            </p:cNvPr>
            <p:cNvSpPr/>
            <p:nvPr/>
          </p:nvSpPr>
          <p:spPr>
            <a:xfrm>
              <a:off x="2854574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6" name="矩形 425">
              <a:extLst>
                <a:ext uri="{FF2B5EF4-FFF2-40B4-BE49-F238E27FC236}">
                  <a16:creationId xmlns:a16="http://schemas.microsoft.com/office/drawing/2014/main" xmlns="" id="{4840878C-FC23-4272-85AC-1D11A3ED3E62}"/>
                </a:ext>
              </a:extLst>
            </p:cNvPr>
            <p:cNvSpPr/>
            <p:nvPr/>
          </p:nvSpPr>
          <p:spPr>
            <a:xfrm>
              <a:off x="2899032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 name="组合 426">
            <a:extLst>
              <a:ext uri="{FF2B5EF4-FFF2-40B4-BE49-F238E27FC236}">
                <a16:creationId xmlns:a16="http://schemas.microsoft.com/office/drawing/2014/main" xmlns="" id="{337A799F-6617-4CC7-AD9D-7E3C16CB447A}"/>
              </a:ext>
            </a:extLst>
          </p:cNvPr>
          <p:cNvGrpSpPr/>
          <p:nvPr/>
        </p:nvGrpSpPr>
        <p:grpSpPr>
          <a:xfrm>
            <a:off x="485848" y="3678141"/>
            <a:ext cx="4335677" cy="238535"/>
            <a:chOff x="23655185" y="5675778"/>
            <a:chExt cx="5782408" cy="318120"/>
          </a:xfrm>
          <a:solidFill>
            <a:srgbClr val="F5E010"/>
          </a:solidFill>
        </p:grpSpPr>
        <p:sp>
          <p:nvSpPr>
            <p:cNvPr id="428" name="矩形 427">
              <a:extLst>
                <a:ext uri="{FF2B5EF4-FFF2-40B4-BE49-F238E27FC236}">
                  <a16:creationId xmlns:a16="http://schemas.microsoft.com/office/drawing/2014/main" xmlns="" id="{D38AA19B-1C37-4C17-9718-29326B45ABAD}"/>
                </a:ext>
              </a:extLst>
            </p:cNvPr>
            <p:cNvSpPr/>
            <p:nvPr/>
          </p:nvSpPr>
          <p:spPr>
            <a:xfrm>
              <a:off x="2365518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29" name="矩形 428">
              <a:extLst>
                <a:ext uri="{FF2B5EF4-FFF2-40B4-BE49-F238E27FC236}">
                  <a16:creationId xmlns:a16="http://schemas.microsoft.com/office/drawing/2014/main" xmlns="" id="{C000FA7B-0AE5-44F8-9C1C-868200865B83}"/>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0" name="矩形 429">
              <a:extLst>
                <a:ext uri="{FF2B5EF4-FFF2-40B4-BE49-F238E27FC236}">
                  <a16:creationId xmlns:a16="http://schemas.microsoft.com/office/drawing/2014/main" xmlns="" id="{C9EC837A-78D9-46B4-BC00-CE92D4238E52}"/>
                </a:ext>
              </a:extLst>
            </p:cNvPr>
            <p:cNvSpPr/>
            <p:nvPr/>
          </p:nvSpPr>
          <p:spPr>
            <a:xfrm>
              <a:off x="26322719"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1" name="矩形 430">
              <a:extLst>
                <a:ext uri="{FF2B5EF4-FFF2-40B4-BE49-F238E27FC236}">
                  <a16:creationId xmlns:a16="http://schemas.microsoft.com/office/drawing/2014/main" xmlns="" id="{EE6D3A72-7574-4454-802E-1FC089FA780B}"/>
                </a:ext>
              </a:extLst>
            </p:cNvPr>
            <p:cNvSpPr/>
            <p:nvPr/>
          </p:nvSpPr>
          <p:spPr>
            <a:xfrm>
              <a:off x="26767308"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2" name="矩形 431">
              <a:extLst>
                <a:ext uri="{FF2B5EF4-FFF2-40B4-BE49-F238E27FC236}">
                  <a16:creationId xmlns:a16="http://schemas.microsoft.com/office/drawing/2014/main" xmlns="" id="{58EBDE3B-585A-4E82-864E-C51F85098467}"/>
                </a:ext>
              </a:extLst>
            </p:cNvPr>
            <p:cNvSpPr/>
            <p:nvPr/>
          </p:nvSpPr>
          <p:spPr>
            <a:xfrm>
              <a:off x="28101075"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3" name="矩形 432">
              <a:extLst>
                <a:ext uri="{FF2B5EF4-FFF2-40B4-BE49-F238E27FC236}">
                  <a16:creationId xmlns:a16="http://schemas.microsoft.com/office/drawing/2014/main" xmlns="" id="{BAF4FDA9-D0FD-435B-9D52-362F4DB2E5D2}"/>
                </a:ext>
              </a:extLst>
            </p:cNvPr>
            <p:cNvSpPr/>
            <p:nvPr/>
          </p:nvSpPr>
          <p:spPr>
            <a:xfrm>
              <a:off x="28990250"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4" name="矩形 433">
              <a:extLst>
                <a:ext uri="{FF2B5EF4-FFF2-40B4-BE49-F238E27FC236}">
                  <a16:creationId xmlns:a16="http://schemas.microsoft.com/office/drawing/2014/main" xmlns="" id="{7C2C07C7-4800-4777-B82E-24CBDC05BFD4}"/>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5" name="矩形 434">
              <a:extLst>
                <a:ext uri="{FF2B5EF4-FFF2-40B4-BE49-F238E27FC236}">
                  <a16:creationId xmlns:a16="http://schemas.microsoft.com/office/drawing/2014/main" xmlns="" id="{601FCEA0-B339-4F70-97C5-361B10B99DEC}"/>
                </a:ext>
              </a:extLst>
            </p:cNvPr>
            <p:cNvSpPr/>
            <p:nvPr/>
          </p:nvSpPr>
          <p:spPr>
            <a:xfrm>
              <a:off x="24988952"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6" name="矩形 435">
              <a:extLst>
                <a:ext uri="{FF2B5EF4-FFF2-40B4-BE49-F238E27FC236}">
                  <a16:creationId xmlns:a16="http://schemas.microsoft.com/office/drawing/2014/main" xmlns="" id="{8C3848BB-BAAB-4576-B8FE-34D9C1AE25E2}"/>
                </a:ext>
              </a:extLst>
            </p:cNvPr>
            <p:cNvSpPr/>
            <p:nvPr/>
          </p:nvSpPr>
          <p:spPr>
            <a:xfrm>
              <a:off x="25433541"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7" name="矩形 436">
              <a:extLst>
                <a:ext uri="{FF2B5EF4-FFF2-40B4-BE49-F238E27FC236}">
                  <a16:creationId xmlns:a16="http://schemas.microsoft.com/office/drawing/2014/main" xmlns="" id="{B270B908-959B-4B90-AFEF-2CCBDDBDE049}"/>
                </a:ext>
              </a:extLst>
            </p:cNvPr>
            <p:cNvSpPr/>
            <p:nvPr/>
          </p:nvSpPr>
          <p:spPr>
            <a:xfrm>
              <a:off x="2587813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8" name="矩形 437">
              <a:extLst>
                <a:ext uri="{FF2B5EF4-FFF2-40B4-BE49-F238E27FC236}">
                  <a16:creationId xmlns:a16="http://schemas.microsoft.com/office/drawing/2014/main" xmlns="" id="{D8D9775C-0C61-4396-9912-2AEEBBB7B9BE}"/>
                </a:ext>
              </a:extLst>
            </p:cNvPr>
            <p:cNvSpPr/>
            <p:nvPr/>
          </p:nvSpPr>
          <p:spPr>
            <a:xfrm>
              <a:off x="27211897"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39" name="矩形 438">
              <a:extLst>
                <a:ext uri="{FF2B5EF4-FFF2-40B4-BE49-F238E27FC236}">
                  <a16:creationId xmlns:a16="http://schemas.microsoft.com/office/drawing/2014/main" xmlns="" id="{6215FB11-7655-4E54-A732-1713EA0395F0}"/>
                </a:ext>
              </a:extLst>
            </p:cNvPr>
            <p:cNvSpPr/>
            <p:nvPr/>
          </p:nvSpPr>
          <p:spPr>
            <a:xfrm>
              <a:off x="27656486"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0" name="矩形 439">
              <a:extLst>
                <a:ext uri="{FF2B5EF4-FFF2-40B4-BE49-F238E27FC236}">
                  <a16:creationId xmlns:a16="http://schemas.microsoft.com/office/drawing/2014/main" xmlns="" id="{B2B98813-F412-4B6F-9DDA-0993F1AF0D44}"/>
                </a:ext>
              </a:extLst>
            </p:cNvPr>
            <p:cNvSpPr/>
            <p:nvPr/>
          </p:nvSpPr>
          <p:spPr>
            <a:xfrm>
              <a:off x="28545664"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 name="组合 440">
            <a:extLst>
              <a:ext uri="{FF2B5EF4-FFF2-40B4-BE49-F238E27FC236}">
                <a16:creationId xmlns:a16="http://schemas.microsoft.com/office/drawing/2014/main" xmlns="" id="{BBEB96D1-CFD0-466B-9F06-4319A593724C}"/>
              </a:ext>
            </a:extLst>
          </p:cNvPr>
          <p:cNvGrpSpPr/>
          <p:nvPr/>
        </p:nvGrpSpPr>
        <p:grpSpPr>
          <a:xfrm>
            <a:off x="485848" y="2007724"/>
            <a:ext cx="4335489" cy="238535"/>
            <a:chOff x="23655185" y="3448040"/>
            <a:chExt cx="5782158" cy="318120"/>
          </a:xfrm>
          <a:solidFill>
            <a:srgbClr val="F5E010"/>
          </a:solidFill>
        </p:grpSpPr>
        <p:sp>
          <p:nvSpPr>
            <p:cNvPr id="442" name="矩形 441">
              <a:extLst>
                <a:ext uri="{FF2B5EF4-FFF2-40B4-BE49-F238E27FC236}">
                  <a16:creationId xmlns:a16="http://schemas.microsoft.com/office/drawing/2014/main" xmlns="" id="{B639D90E-4DFD-4E94-B0F0-8AC9521E3C66}"/>
                </a:ext>
              </a:extLst>
            </p:cNvPr>
            <p:cNvSpPr/>
            <p:nvPr/>
          </p:nvSpPr>
          <p:spPr>
            <a:xfrm>
              <a:off x="2365518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3" name="矩形 442">
              <a:extLst>
                <a:ext uri="{FF2B5EF4-FFF2-40B4-BE49-F238E27FC236}">
                  <a16:creationId xmlns:a16="http://schemas.microsoft.com/office/drawing/2014/main" xmlns="" id="{BBC09AD5-9C52-4F4F-9F64-766C25634912}"/>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4" name="矩形 443">
              <a:extLst>
                <a:ext uri="{FF2B5EF4-FFF2-40B4-BE49-F238E27FC236}">
                  <a16:creationId xmlns:a16="http://schemas.microsoft.com/office/drawing/2014/main" xmlns="" id="{DF95D498-5A72-48AB-9061-3AF4A441FB07}"/>
                </a:ext>
              </a:extLst>
            </p:cNvPr>
            <p:cNvSpPr/>
            <p:nvPr/>
          </p:nvSpPr>
          <p:spPr>
            <a:xfrm>
              <a:off x="25878025"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5" name="矩形 444">
              <a:extLst>
                <a:ext uri="{FF2B5EF4-FFF2-40B4-BE49-F238E27FC236}">
                  <a16:creationId xmlns:a16="http://schemas.microsoft.com/office/drawing/2014/main" xmlns="" id="{A4FD966B-CE7C-4CB3-9A05-7484CEBEC936}"/>
                </a:ext>
              </a:extLst>
            </p:cNvPr>
            <p:cNvSpPr/>
            <p:nvPr/>
          </p:nvSpPr>
          <p:spPr>
            <a:xfrm>
              <a:off x="26767161"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6" name="矩形 445">
              <a:extLst>
                <a:ext uri="{FF2B5EF4-FFF2-40B4-BE49-F238E27FC236}">
                  <a16:creationId xmlns:a16="http://schemas.microsoft.com/office/drawing/2014/main" xmlns="" id="{D440A606-18BF-469E-92D1-67784CB47379}"/>
                </a:ext>
              </a:extLst>
            </p:cNvPr>
            <p:cNvSpPr/>
            <p:nvPr/>
          </p:nvSpPr>
          <p:spPr>
            <a:xfrm>
              <a:off x="2765629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7" name="矩形 446">
              <a:extLst>
                <a:ext uri="{FF2B5EF4-FFF2-40B4-BE49-F238E27FC236}">
                  <a16:creationId xmlns:a16="http://schemas.microsoft.com/office/drawing/2014/main" xmlns="" id="{35A3B093-ED38-46D4-A8C9-E119B5669430}"/>
                </a:ext>
              </a:extLst>
            </p:cNvPr>
            <p:cNvSpPr/>
            <p:nvPr/>
          </p:nvSpPr>
          <p:spPr>
            <a:xfrm>
              <a:off x="2854543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8" name="矩形 447">
              <a:extLst>
                <a:ext uri="{FF2B5EF4-FFF2-40B4-BE49-F238E27FC236}">
                  <a16:creationId xmlns:a16="http://schemas.microsoft.com/office/drawing/2014/main" xmlns="" id="{17E73C3F-213D-4D7A-BE5D-712791ADCDBB}"/>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9" name="矩形 448">
              <a:extLst>
                <a:ext uri="{FF2B5EF4-FFF2-40B4-BE49-F238E27FC236}">
                  <a16:creationId xmlns:a16="http://schemas.microsoft.com/office/drawing/2014/main" xmlns="" id="{E08035DA-7EC4-4403-A812-31256719CFA8}"/>
                </a:ext>
              </a:extLst>
            </p:cNvPr>
            <p:cNvSpPr/>
            <p:nvPr/>
          </p:nvSpPr>
          <p:spPr>
            <a:xfrm>
              <a:off x="2498888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0" name="矩形 449">
              <a:extLst>
                <a:ext uri="{FF2B5EF4-FFF2-40B4-BE49-F238E27FC236}">
                  <a16:creationId xmlns:a16="http://schemas.microsoft.com/office/drawing/2014/main" xmlns="" id="{FE7523E9-0DF4-46E8-B83B-D7F4EC05E13C}"/>
                </a:ext>
              </a:extLst>
            </p:cNvPr>
            <p:cNvSpPr/>
            <p:nvPr/>
          </p:nvSpPr>
          <p:spPr>
            <a:xfrm>
              <a:off x="2543345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1" name="矩形 450">
              <a:extLst>
                <a:ext uri="{FF2B5EF4-FFF2-40B4-BE49-F238E27FC236}">
                  <a16:creationId xmlns:a16="http://schemas.microsoft.com/office/drawing/2014/main" xmlns="" id="{7379A506-959B-42C2-B320-29D556A291A1}"/>
                </a:ext>
              </a:extLst>
            </p:cNvPr>
            <p:cNvSpPr/>
            <p:nvPr/>
          </p:nvSpPr>
          <p:spPr>
            <a:xfrm>
              <a:off x="2632259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2" name="矩形 451">
              <a:extLst>
                <a:ext uri="{FF2B5EF4-FFF2-40B4-BE49-F238E27FC236}">
                  <a16:creationId xmlns:a16="http://schemas.microsoft.com/office/drawing/2014/main" xmlns="" id="{948E4BD6-12AE-465C-9CC6-7255CFA4DA50}"/>
                </a:ext>
              </a:extLst>
            </p:cNvPr>
            <p:cNvSpPr/>
            <p:nvPr/>
          </p:nvSpPr>
          <p:spPr>
            <a:xfrm>
              <a:off x="27211729"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3" name="矩形 452">
              <a:extLst>
                <a:ext uri="{FF2B5EF4-FFF2-40B4-BE49-F238E27FC236}">
                  <a16:creationId xmlns:a16="http://schemas.microsoft.com/office/drawing/2014/main" xmlns="" id="{A6D32F13-117E-4BDC-BD95-E93FFE884307}"/>
                </a:ext>
              </a:extLst>
            </p:cNvPr>
            <p:cNvSpPr/>
            <p:nvPr/>
          </p:nvSpPr>
          <p:spPr>
            <a:xfrm>
              <a:off x="28990000"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4" name="矩形 453">
              <a:extLst>
                <a:ext uri="{FF2B5EF4-FFF2-40B4-BE49-F238E27FC236}">
                  <a16:creationId xmlns:a16="http://schemas.microsoft.com/office/drawing/2014/main" xmlns="" id="{6D89D0A8-1D48-4CEA-A855-89C425412DAD}"/>
                </a:ext>
              </a:extLst>
            </p:cNvPr>
            <p:cNvSpPr/>
            <p:nvPr/>
          </p:nvSpPr>
          <p:spPr>
            <a:xfrm>
              <a:off x="2810086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1" name="组合 454">
            <a:extLst>
              <a:ext uri="{FF2B5EF4-FFF2-40B4-BE49-F238E27FC236}">
                <a16:creationId xmlns:a16="http://schemas.microsoft.com/office/drawing/2014/main" xmlns="" id="{83A1332B-61CD-433D-89B1-249A144BB02B}"/>
              </a:ext>
            </a:extLst>
          </p:cNvPr>
          <p:cNvGrpSpPr/>
          <p:nvPr/>
        </p:nvGrpSpPr>
        <p:grpSpPr>
          <a:xfrm>
            <a:off x="485848" y="3439605"/>
            <a:ext cx="4334818" cy="238535"/>
            <a:chOff x="23656331" y="5357656"/>
            <a:chExt cx="5781262" cy="318120"/>
          </a:xfrm>
          <a:solidFill>
            <a:srgbClr val="F5E010"/>
          </a:solidFill>
        </p:grpSpPr>
        <p:sp>
          <p:nvSpPr>
            <p:cNvPr id="456" name="矩形 455">
              <a:extLst>
                <a:ext uri="{FF2B5EF4-FFF2-40B4-BE49-F238E27FC236}">
                  <a16:creationId xmlns:a16="http://schemas.microsoft.com/office/drawing/2014/main" xmlns="" id="{C07757E4-F653-4037-B04A-57196A9DE5F2}"/>
                </a:ext>
              </a:extLst>
            </p:cNvPr>
            <p:cNvSpPr/>
            <p:nvPr/>
          </p:nvSpPr>
          <p:spPr>
            <a:xfrm>
              <a:off x="2899025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7" name="矩形 456">
              <a:extLst>
                <a:ext uri="{FF2B5EF4-FFF2-40B4-BE49-F238E27FC236}">
                  <a16:creationId xmlns:a16="http://schemas.microsoft.com/office/drawing/2014/main" xmlns="" id="{3EDC7C7A-9C3C-4254-AE59-110789E50E10}"/>
                </a:ext>
              </a:extLst>
            </p:cNvPr>
            <p:cNvSpPr/>
            <p:nvPr/>
          </p:nvSpPr>
          <p:spPr>
            <a:xfrm>
              <a:off x="2498981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8" name="矩形 457">
              <a:extLst>
                <a:ext uri="{FF2B5EF4-FFF2-40B4-BE49-F238E27FC236}">
                  <a16:creationId xmlns:a16="http://schemas.microsoft.com/office/drawing/2014/main" xmlns="" id="{5D6D138E-6D83-41CB-8FFD-A5EF1B231F62}"/>
                </a:ext>
              </a:extLst>
            </p:cNvPr>
            <p:cNvSpPr/>
            <p:nvPr/>
          </p:nvSpPr>
          <p:spPr>
            <a:xfrm>
              <a:off x="25434303"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59" name="矩形 458">
              <a:extLst>
                <a:ext uri="{FF2B5EF4-FFF2-40B4-BE49-F238E27FC236}">
                  <a16:creationId xmlns:a16="http://schemas.microsoft.com/office/drawing/2014/main" xmlns="" id="{0D985348-70F5-41AA-84FB-152BED05DD93}"/>
                </a:ext>
              </a:extLst>
            </p:cNvPr>
            <p:cNvSpPr/>
            <p:nvPr/>
          </p:nvSpPr>
          <p:spPr>
            <a:xfrm>
              <a:off x="26323289"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0" name="矩形 459">
              <a:extLst>
                <a:ext uri="{FF2B5EF4-FFF2-40B4-BE49-F238E27FC236}">
                  <a16:creationId xmlns:a16="http://schemas.microsoft.com/office/drawing/2014/main" xmlns="" id="{A3F77B8A-01AD-4EEF-9347-5F4841973F04}"/>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1" name="矩形 460">
              <a:extLst>
                <a:ext uri="{FF2B5EF4-FFF2-40B4-BE49-F238E27FC236}">
                  <a16:creationId xmlns:a16="http://schemas.microsoft.com/office/drawing/2014/main" xmlns="" id="{B855FC39-6B29-44DD-9EFD-80284090AA3B}"/>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2" name="矩形 461">
              <a:extLst>
                <a:ext uri="{FF2B5EF4-FFF2-40B4-BE49-F238E27FC236}">
                  <a16:creationId xmlns:a16="http://schemas.microsoft.com/office/drawing/2014/main" xmlns="" id="{81D52EF7-03DA-4BD3-8845-F173A2860321}"/>
                </a:ext>
              </a:extLst>
            </p:cNvPr>
            <p:cNvSpPr/>
            <p:nvPr/>
          </p:nvSpPr>
          <p:spPr>
            <a:xfrm>
              <a:off x="24545317"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3" name="矩形 462">
              <a:extLst>
                <a:ext uri="{FF2B5EF4-FFF2-40B4-BE49-F238E27FC236}">
                  <a16:creationId xmlns:a16="http://schemas.microsoft.com/office/drawing/2014/main" xmlns="" id="{B50189D1-73BA-41B5-A5E4-EEF0AE780CB2}"/>
                </a:ext>
              </a:extLst>
            </p:cNvPr>
            <p:cNvSpPr/>
            <p:nvPr/>
          </p:nvSpPr>
          <p:spPr>
            <a:xfrm>
              <a:off x="24100824"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4" name="矩形 463">
              <a:extLst>
                <a:ext uri="{FF2B5EF4-FFF2-40B4-BE49-F238E27FC236}">
                  <a16:creationId xmlns:a16="http://schemas.microsoft.com/office/drawing/2014/main" xmlns="" id="{E16F99D0-3B04-46D7-B7A8-F1A3DC653E59}"/>
                </a:ext>
              </a:extLst>
            </p:cNvPr>
            <p:cNvSpPr/>
            <p:nvPr/>
          </p:nvSpPr>
          <p:spPr>
            <a:xfrm>
              <a:off x="23656331"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5" name="矩形 464">
              <a:extLst>
                <a:ext uri="{FF2B5EF4-FFF2-40B4-BE49-F238E27FC236}">
                  <a16:creationId xmlns:a16="http://schemas.microsoft.com/office/drawing/2014/main" xmlns="" id="{01CE88B4-C319-4A45-A399-F75628D436C2}"/>
                </a:ext>
              </a:extLst>
            </p:cNvPr>
            <p:cNvSpPr/>
            <p:nvPr/>
          </p:nvSpPr>
          <p:spPr>
            <a:xfrm>
              <a:off x="25878796"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6" name="矩形 465">
              <a:extLst>
                <a:ext uri="{FF2B5EF4-FFF2-40B4-BE49-F238E27FC236}">
                  <a16:creationId xmlns:a16="http://schemas.microsoft.com/office/drawing/2014/main" xmlns="" id="{55ABA0E6-489F-4E98-891C-7E57A9577915}"/>
                </a:ext>
              </a:extLst>
            </p:cNvPr>
            <p:cNvSpPr/>
            <p:nvPr/>
          </p:nvSpPr>
          <p:spPr>
            <a:xfrm>
              <a:off x="26767782"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7" name="矩形 466">
              <a:extLst>
                <a:ext uri="{FF2B5EF4-FFF2-40B4-BE49-F238E27FC236}">
                  <a16:creationId xmlns:a16="http://schemas.microsoft.com/office/drawing/2014/main" xmlns="" id="{BBC57747-A444-4DD9-A39A-78575DD327E8}"/>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68" name="矩形 467">
              <a:extLst>
                <a:ext uri="{FF2B5EF4-FFF2-40B4-BE49-F238E27FC236}">
                  <a16:creationId xmlns:a16="http://schemas.microsoft.com/office/drawing/2014/main" xmlns="" id="{D6F4E8B1-B814-415B-92CC-A70D19A86B55}"/>
                </a:ext>
              </a:extLst>
            </p:cNvPr>
            <p:cNvSpPr/>
            <p:nvPr/>
          </p:nvSpPr>
          <p:spPr>
            <a:xfrm>
              <a:off x="2854575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2" name="组合 468">
            <a:extLst>
              <a:ext uri="{FF2B5EF4-FFF2-40B4-BE49-F238E27FC236}">
                <a16:creationId xmlns:a16="http://schemas.microsoft.com/office/drawing/2014/main" xmlns="" id="{01FBB4EA-0856-4B07-86D3-393D8654C503}"/>
              </a:ext>
            </a:extLst>
          </p:cNvPr>
          <p:cNvGrpSpPr/>
          <p:nvPr/>
        </p:nvGrpSpPr>
        <p:grpSpPr>
          <a:xfrm>
            <a:off x="485848" y="3201069"/>
            <a:ext cx="4335348" cy="238535"/>
            <a:chOff x="23655185" y="5039535"/>
            <a:chExt cx="5781969" cy="318120"/>
          </a:xfrm>
          <a:solidFill>
            <a:srgbClr val="F5E010"/>
          </a:solidFill>
        </p:grpSpPr>
        <p:sp>
          <p:nvSpPr>
            <p:cNvPr id="470" name="矩形 469">
              <a:extLst>
                <a:ext uri="{FF2B5EF4-FFF2-40B4-BE49-F238E27FC236}">
                  <a16:creationId xmlns:a16="http://schemas.microsoft.com/office/drawing/2014/main" xmlns="" id="{A613C2A4-D45C-4F86-8B1B-E919958B3EA8}"/>
                </a:ext>
              </a:extLst>
            </p:cNvPr>
            <p:cNvSpPr/>
            <p:nvPr/>
          </p:nvSpPr>
          <p:spPr>
            <a:xfrm>
              <a:off x="2365518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1" name="矩形 470">
              <a:extLst>
                <a:ext uri="{FF2B5EF4-FFF2-40B4-BE49-F238E27FC236}">
                  <a16:creationId xmlns:a16="http://schemas.microsoft.com/office/drawing/2014/main" xmlns="" id="{77F94F04-C8CE-4814-8C87-3EA4F6DDE16D}"/>
                </a:ext>
              </a:extLst>
            </p:cNvPr>
            <p:cNvSpPr/>
            <p:nvPr/>
          </p:nvSpPr>
          <p:spPr>
            <a:xfrm>
              <a:off x="2409973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2" name="矩形 471">
              <a:extLst>
                <a:ext uri="{FF2B5EF4-FFF2-40B4-BE49-F238E27FC236}">
                  <a16:creationId xmlns:a16="http://schemas.microsoft.com/office/drawing/2014/main" xmlns="" id="{5B888E55-A973-44D1-B1D9-D9BC8DC357D7}"/>
                </a:ext>
              </a:extLst>
            </p:cNvPr>
            <p:cNvSpPr/>
            <p:nvPr/>
          </p:nvSpPr>
          <p:spPr>
            <a:xfrm>
              <a:off x="24544289"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3" name="矩形 472">
              <a:extLst>
                <a:ext uri="{FF2B5EF4-FFF2-40B4-BE49-F238E27FC236}">
                  <a16:creationId xmlns:a16="http://schemas.microsoft.com/office/drawing/2014/main" xmlns="" id="{E7938FC8-4952-4793-9609-4A0E5B88C046}"/>
                </a:ext>
              </a:extLst>
            </p:cNvPr>
            <p:cNvSpPr/>
            <p:nvPr/>
          </p:nvSpPr>
          <p:spPr>
            <a:xfrm>
              <a:off x="2543339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4" name="矩形 473">
              <a:extLst>
                <a:ext uri="{FF2B5EF4-FFF2-40B4-BE49-F238E27FC236}">
                  <a16:creationId xmlns:a16="http://schemas.microsoft.com/office/drawing/2014/main" xmlns="" id="{70AEBEF5-B144-4201-891A-5B08DA137E02}"/>
                </a:ext>
              </a:extLst>
            </p:cNvPr>
            <p:cNvSpPr/>
            <p:nvPr/>
          </p:nvSpPr>
          <p:spPr>
            <a:xfrm>
              <a:off x="2587794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5" name="矩形 474">
              <a:extLst>
                <a:ext uri="{FF2B5EF4-FFF2-40B4-BE49-F238E27FC236}">
                  <a16:creationId xmlns:a16="http://schemas.microsoft.com/office/drawing/2014/main" xmlns="" id="{B8B9E2CA-17D1-4AA4-B862-36859FE84ECD}"/>
                </a:ext>
              </a:extLst>
            </p:cNvPr>
            <p:cNvSpPr/>
            <p:nvPr/>
          </p:nvSpPr>
          <p:spPr>
            <a:xfrm>
              <a:off x="2721160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6" name="矩形 475">
              <a:extLst>
                <a:ext uri="{FF2B5EF4-FFF2-40B4-BE49-F238E27FC236}">
                  <a16:creationId xmlns:a16="http://schemas.microsoft.com/office/drawing/2014/main" xmlns="" id="{F51ED078-3ABF-4F14-BAAF-1B0C09DACA73}"/>
                </a:ext>
              </a:extLst>
            </p:cNvPr>
            <p:cNvSpPr/>
            <p:nvPr/>
          </p:nvSpPr>
          <p:spPr>
            <a:xfrm>
              <a:off x="2765615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7" name="矩形 476">
              <a:extLst>
                <a:ext uri="{FF2B5EF4-FFF2-40B4-BE49-F238E27FC236}">
                  <a16:creationId xmlns:a16="http://schemas.microsoft.com/office/drawing/2014/main" xmlns="" id="{2E1D8FD9-F61D-4BA5-B515-31566F0B7928}"/>
                </a:ext>
              </a:extLst>
            </p:cNvPr>
            <p:cNvSpPr/>
            <p:nvPr/>
          </p:nvSpPr>
          <p:spPr>
            <a:xfrm>
              <a:off x="2498884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8" name="矩形 477">
              <a:extLst>
                <a:ext uri="{FF2B5EF4-FFF2-40B4-BE49-F238E27FC236}">
                  <a16:creationId xmlns:a16="http://schemas.microsoft.com/office/drawing/2014/main" xmlns="" id="{A82C4F5D-40A6-4F44-A056-CD7ECE85FC0D}"/>
                </a:ext>
              </a:extLst>
            </p:cNvPr>
            <p:cNvSpPr/>
            <p:nvPr/>
          </p:nvSpPr>
          <p:spPr>
            <a:xfrm>
              <a:off x="2632249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79" name="矩形 478">
              <a:extLst>
                <a:ext uri="{FF2B5EF4-FFF2-40B4-BE49-F238E27FC236}">
                  <a16:creationId xmlns:a16="http://schemas.microsoft.com/office/drawing/2014/main" xmlns="" id="{67B6818B-A220-46D8-B504-3AB30C49A096}"/>
                </a:ext>
              </a:extLst>
            </p:cNvPr>
            <p:cNvSpPr/>
            <p:nvPr/>
          </p:nvSpPr>
          <p:spPr>
            <a:xfrm>
              <a:off x="2676704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0" name="矩形 479">
              <a:extLst>
                <a:ext uri="{FF2B5EF4-FFF2-40B4-BE49-F238E27FC236}">
                  <a16:creationId xmlns:a16="http://schemas.microsoft.com/office/drawing/2014/main" xmlns="" id="{8ACD10D6-BC22-4BE2-9CD2-8AE402803AA8}"/>
                </a:ext>
              </a:extLst>
            </p:cNvPr>
            <p:cNvSpPr/>
            <p:nvPr/>
          </p:nvSpPr>
          <p:spPr>
            <a:xfrm>
              <a:off x="2810070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1" name="矩形 480">
              <a:extLst>
                <a:ext uri="{FF2B5EF4-FFF2-40B4-BE49-F238E27FC236}">
                  <a16:creationId xmlns:a16="http://schemas.microsoft.com/office/drawing/2014/main" xmlns="" id="{5BFC8A5B-5A80-4757-A092-AFA66A2B7612}"/>
                </a:ext>
              </a:extLst>
            </p:cNvPr>
            <p:cNvSpPr/>
            <p:nvPr/>
          </p:nvSpPr>
          <p:spPr>
            <a:xfrm>
              <a:off x="2854525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2" name="矩形 481">
              <a:extLst>
                <a:ext uri="{FF2B5EF4-FFF2-40B4-BE49-F238E27FC236}">
                  <a16:creationId xmlns:a16="http://schemas.microsoft.com/office/drawing/2014/main" xmlns="" id="{6057FF8F-3F09-4B51-9CD9-802332BA0CB6}"/>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3" name="组合 482">
            <a:extLst>
              <a:ext uri="{FF2B5EF4-FFF2-40B4-BE49-F238E27FC236}">
                <a16:creationId xmlns:a16="http://schemas.microsoft.com/office/drawing/2014/main" xmlns="" id="{CDA35ABE-825E-4A57-8602-600E20B6ABE2}"/>
              </a:ext>
            </a:extLst>
          </p:cNvPr>
          <p:cNvGrpSpPr/>
          <p:nvPr/>
        </p:nvGrpSpPr>
        <p:grpSpPr>
          <a:xfrm>
            <a:off x="485848" y="2962214"/>
            <a:ext cx="4335677" cy="238535"/>
            <a:chOff x="23655185" y="4720987"/>
            <a:chExt cx="5782408" cy="318120"/>
          </a:xfrm>
          <a:solidFill>
            <a:srgbClr val="F5E010"/>
          </a:solidFill>
        </p:grpSpPr>
        <p:sp>
          <p:nvSpPr>
            <p:cNvPr id="484" name="矩形 483">
              <a:extLst>
                <a:ext uri="{FF2B5EF4-FFF2-40B4-BE49-F238E27FC236}">
                  <a16:creationId xmlns:a16="http://schemas.microsoft.com/office/drawing/2014/main" xmlns="" id="{502C753A-2959-4473-8068-90D551E3A9E7}"/>
                </a:ext>
              </a:extLst>
            </p:cNvPr>
            <p:cNvSpPr/>
            <p:nvPr/>
          </p:nvSpPr>
          <p:spPr>
            <a:xfrm>
              <a:off x="2899025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5" name="矩形 484">
              <a:extLst>
                <a:ext uri="{FF2B5EF4-FFF2-40B4-BE49-F238E27FC236}">
                  <a16:creationId xmlns:a16="http://schemas.microsoft.com/office/drawing/2014/main" xmlns="" id="{95E786A6-23ED-4CB3-9558-46B09047A2C3}"/>
                </a:ext>
              </a:extLst>
            </p:cNvPr>
            <p:cNvSpPr/>
            <p:nvPr/>
          </p:nvSpPr>
          <p:spPr>
            <a:xfrm>
              <a:off x="2365518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6" name="矩形 485">
              <a:extLst>
                <a:ext uri="{FF2B5EF4-FFF2-40B4-BE49-F238E27FC236}">
                  <a16:creationId xmlns:a16="http://schemas.microsoft.com/office/drawing/2014/main" xmlns="" id="{7BE37B0F-492C-4782-B018-2F9B9CC6E8F0}"/>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7" name="矩形 486">
              <a:extLst>
                <a:ext uri="{FF2B5EF4-FFF2-40B4-BE49-F238E27FC236}">
                  <a16:creationId xmlns:a16="http://schemas.microsoft.com/office/drawing/2014/main" xmlns="" id="{16A31E6A-FC57-4A5E-8BA9-2196D55083BC}"/>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8" name="矩形 487">
              <a:extLst>
                <a:ext uri="{FF2B5EF4-FFF2-40B4-BE49-F238E27FC236}">
                  <a16:creationId xmlns:a16="http://schemas.microsoft.com/office/drawing/2014/main" xmlns="" id="{E266B93C-0D77-41E0-BE40-46F2702924F5}"/>
                </a:ext>
              </a:extLst>
            </p:cNvPr>
            <p:cNvSpPr/>
            <p:nvPr/>
          </p:nvSpPr>
          <p:spPr>
            <a:xfrm>
              <a:off x="25878130"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89" name="矩形 488">
              <a:extLst>
                <a:ext uri="{FF2B5EF4-FFF2-40B4-BE49-F238E27FC236}">
                  <a16:creationId xmlns:a16="http://schemas.microsoft.com/office/drawing/2014/main" xmlns="" id="{CF5240A0-8CF7-47EA-9988-8F06ECE38BBB}"/>
                </a:ext>
              </a:extLst>
            </p:cNvPr>
            <p:cNvSpPr/>
            <p:nvPr/>
          </p:nvSpPr>
          <p:spPr>
            <a:xfrm>
              <a:off x="26767308"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0" name="矩形 489">
              <a:extLst>
                <a:ext uri="{FF2B5EF4-FFF2-40B4-BE49-F238E27FC236}">
                  <a16:creationId xmlns:a16="http://schemas.microsoft.com/office/drawing/2014/main" xmlns="" id="{B65F0794-697B-4638-B42E-02192A26A996}"/>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1" name="矩形 490">
              <a:extLst>
                <a:ext uri="{FF2B5EF4-FFF2-40B4-BE49-F238E27FC236}">
                  <a16:creationId xmlns:a16="http://schemas.microsoft.com/office/drawing/2014/main" xmlns="" id="{6B5345CE-FDA0-4390-AC90-CC96602D6A3F}"/>
                </a:ext>
              </a:extLst>
            </p:cNvPr>
            <p:cNvSpPr/>
            <p:nvPr/>
          </p:nvSpPr>
          <p:spPr>
            <a:xfrm>
              <a:off x="2409977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2" name="矩形 491">
              <a:extLst>
                <a:ext uri="{FF2B5EF4-FFF2-40B4-BE49-F238E27FC236}">
                  <a16:creationId xmlns:a16="http://schemas.microsoft.com/office/drawing/2014/main" xmlns="" id="{6CED893F-8839-40F2-8DC0-35FBD8574C04}"/>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3" name="矩形 492">
              <a:extLst>
                <a:ext uri="{FF2B5EF4-FFF2-40B4-BE49-F238E27FC236}">
                  <a16:creationId xmlns:a16="http://schemas.microsoft.com/office/drawing/2014/main" xmlns="" id="{D50D7DF4-646B-4EE0-BD80-E0E2FEA69DDC}"/>
                </a:ext>
              </a:extLst>
            </p:cNvPr>
            <p:cNvSpPr/>
            <p:nvPr/>
          </p:nvSpPr>
          <p:spPr>
            <a:xfrm>
              <a:off x="26322719"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4" name="矩形 493">
              <a:extLst>
                <a:ext uri="{FF2B5EF4-FFF2-40B4-BE49-F238E27FC236}">
                  <a16:creationId xmlns:a16="http://schemas.microsoft.com/office/drawing/2014/main" xmlns="" id="{C74256E4-6A99-41A1-8819-9CAE9B285819}"/>
                </a:ext>
              </a:extLst>
            </p:cNvPr>
            <p:cNvSpPr/>
            <p:nvPr/>
          </p:nvSpPr>
          <p:spPr>
            <a:xfrm>
              <a:off x="27211897"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5" name="矩形 494">
              <a:extLst>
                <a:ext uri="{FF2B5EF4-FFF2-40B4-BE49-F238E27FC236}">
                  <a16:creationId xmlns:a16="http://schemas.microsoft.com/office/drawing/2014/main" xmlns="" id="{40250D4A-6091-468C-A7FE-DB87FB365276}"/>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6" name="矩形 495">
              <a:extLst>
                <a:ext uri="{FF2B5EF4-FFF2-40B4-BE49-F238E27FC236}">
                  <a16:creationId xmlns:a16="http://schemas.microsoft.com/office/drawing/2014/main" xmlns="" id="{64EEB978-3320-4C4C-9197-7A3FAF69A167}"/>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4" name="组合 496">
            <a:extLst>
              <a:ext uri="{FF2B5EF4-FFF2-40B4-BE49-F238E27FC236}">
                <a16:creationId xmlns:a16="http://schemas.microsoft.com/office/drawing/2014/main" xmlns="" id="{55EE3074-C996-4B34-8CE3-EBFA3EE693BD}"/>
              </a:ext>
            </a:extLst>
          </p:cNvPr>
          <p:cNvGrpSpPr/>
          <p:nvPr/>
        </p:nvGrpSpPr>
        <p:grpSpPr>
          <a:xfrm>
            <a:off x="485848" y="2723143"/>
            <a:ext cx="4334642" cy="238535"/>
            <a:chOff x="23655515" y="4402152"/>
            <a:chExt cx="5781028" cy="318120"/>
          </a:xfrm>
          <a:solidFill>
            <a:srgbClr val="F5E010"/>
          </a:solidFill>
        </p:grpSpPr>
        <p:sp>
          <p:nvSpPr>
            <p:cNvPr id="498" name="矩形 497">
              <a:extLst>
                <a:ext uri="{FF2B5EF4-FFF2-40B4-BE49-F238E27FC236}">
                  <a16:creationId xmlns:a16="http://schemas.microsoft.com/office/drawing/2014/main" xmlns="" id="{BD8CA591-D1AA-403E-B45B-B7CEB6FEC6FC}"/>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99" name="矩形 498">
              <a:extLst>
                <a:ext uri="{FF2B5EF4-FFF2-40B4-BE49-F238E27FC236}">
                  <a16:creationId xmlns:a16="http://schemas.microsoft.com/office/drawing/2014/main" xmlns="" id="{F826D947-C7F2-449E-875A-6B047B004F1F}"/>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0" name="矩形 499">
              <a:extLst>
                <a:ext uri="{FF2B5EF4-FFF2-40B4-BE49-F238E27FC236}">
                  <a16:creationId xmlns:a16="http://schemas.microsoft.com/office/drawing/2014/main" xmlns="" id="{D2D6AA80-12DD-4D5D-965E-8352C94094C8}"/>
                </a:ext>
              </a:extLst>
            </p:cNvPr>
            <p:cNvSpPr/>
            <p:nvPr/>
          </p:nvSpPr>
          <p:spPr>
            <a:xfrm>
              <a:off x="2632235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1" name="矩形 500">
              <a:extLst>
                <a:ext uri="{FF2B5EF4-FFF2-40B4-BE49-F238E27FC236}">
                  <a16:creationId xmlns:a16="http://schemas.microsoft.com/office/drawing/2014/main" xmlns="" id="{5FA8B736-95FC-40E6-8E09-1F506D476719}"/>
                </a:ext>
              </a:extLst>
            </p:cNvPr>
            <p:cNvSpPr/>
            <p:nvPr/>
          </p:nvSpPr>
          <p:spPr>
            <a:xfrm>
              <a:off x="2676683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2" name="矩形 501">
              <a:extLst>
                <a:ext uri="{FF2B5EF4-FFF2-40B4-BE49-F238E27FC236}">
                  <a16:creationId xmlns:a16="http://schemas.microsoft.com/office/drawing/2014/main" xmlns="" id="{1FC7C8D3-9662-4AED-A050-999263A6D261}"/>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3" name="矩形 502">
              <a:extLst>
                <a:ext uri="{FF2B5EF4-FFF2-40B4-BE49-F238E27FC236}">
                  <a16:creationId xmlns:a16="http://schemas.microsoft.com/office/drawing/2014/main" xmlns="" id="{528A600D-DC88-4208-9B12-EDF855EB4251}"/>
                </a:ext>
              </a:extLst>
            </p:cNvPr>
            <p:cNvSpPr/>
            <p:nvPr/>
          </p:nvSpPr>
          <p:spPr>
            <a:xfrm>
              <a:off x="2854472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4" name="矩形 503">
              <a:extLst>
                <a:ext uri="{FF2B5EF4-FFF2-40B4-BE49-F238E27FC236}">
                  <a16:creationId xmlns:a16="http://schemas.microsoft.com/office/drawing/2014/main" xmlns="" id="{2FF3ED1B-2226-4C54-A167-E10976B9E646}"/>
                </a:ext>
              </a:extLst>
            </p:cNvPr>
            <p:cNvSpPr/>
            <p:nvPr/>
          </p:nvSpPr>
          <p:spPr>
            <a:xfrm>
              <a:off x="2365551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5" name="矩形 504">
              <a:extLst>
                <a:ext uri="{FF2B5EF4-FFF2-40B4-BE49-F238E27FC236}">
                  <a16:creationId xmlns:a16="http://schemas.microsoft.com/office/drawing/2014/main" xmlns="" id="{A381B0F1-8AF1-4AC1-B4D8-84A89E35B443}"/>
                </a:ext>
              </a:extLst>
            </p:cNvPr>
            <p:cNvSpPr/>
            <p:nvPr/>
          </p:nvSpPr>
          <p:spPr>
            <a:xfrm>
              <a:off x="2498893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6" name="矩形 505">
              <a:extLst>
                <a:ext uri="{FF2B5EF4-FFF2-40B4-BE49-F238E27FC236}">
                  <a16:creationId xmlns:a16="http://schemas.microsoft.com/office/drawing/2014/main" xmlns="" id="{5BD4985E-A152-4310-AE6E-617240EDF898}"/>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7" name="矩形 506">
              <a:extLst>
                <a:ext uri="{FF2B5EF4-FFF2-40B4-BE49-F238E27FC236}">
                  <a16:creationId xmlns:a16="http://schemas.microsoft.com/office/drawing/2014/main" xmlns="" id="{676F59F2-0AC9-455F-8ADD-CCEE9C066B3D}"/>
                </a:ext>
              </a:extLst>
            </p:cNvPr>
            <p:cNvSpPr/>
            <p:nvPr/>
          </p:nvSpPr>
          <p:spPr>
            <a:xfrm>
              <a:off x="25877885"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8" name="矩形 507">
              <a:extLst>
                <a:ext uri="{FF2B5EF4-FFF2-40B4-BE49-F238E27FC236}">
                  <a16:creationId xmlns:a16="http://schemas.microsoft.com/office/drawing/2014/main" xmlns="" id="{DD080E69-6A16-4EDB-8C8D-4F3279FCD098}"/>
                </a:ext>
              </a:extLst>
            </p:cNvPr>
            <p:cNvSpPr/>
            <p:nvPr/>
          </p:nvSpPr>
          <p:spPr>
            <a:xfrm>
              <a:off x="28989200"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09" name="矩形 508">
              <a:extLst>
                <a:ext uri="{FF2B5EF4-FFF2-40B4-BE49-F238E27FC236}">
                  <a16:creationId xmlns:a16="http://schemas.microsoft.com/office/drawing/2014/main" xmlns="" id="{A45CC1D8-DDE5-40D4-A55C-28BBF970FEEB}"/>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0" name="矩形 509">
              <a:extLst>
                <a:ext uri="{FF2B5EF4-FFF2-40B4-BE49-F238E27FC236}">
                  <a16:creationId xmlns:a16="http://schemas.microsoft.com/office/drawing/2014/main" xmlns="" id="{861B487F-0B9C-4DD1-B136-0F649076F66C}"/>
                </a:ext>
              </a:extLst>
            </p:cNvPr>
            <p:cNvSpPr/>
            <p:nvPr/>
          </p:nvSpPr>
          <p:spPr>
            <a:xfrm>
              <a:off x="2765578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5" name="组合 510">
            <a:extLst>
              <a:ext uri="{FF2B5EF4-FFF2-40B4-BE49-F238E27FC236}">
                <a16:creationId xmlns:a16="http://schemas.microsoft.com/office/drawing/2014/main" xmlns="" id="{005356CF-302A-421E-B9EA-505B2B4BF9D1}"/>
              </a:ext>
            </a:extLst>
          </p:cNvPr>
          <p:cNvGrpSpPr/>
          <p:nvPr/>
        </p:nvGrpSpPr>
        <p:grpSpPr>
          <a:xfrm>
            <a:off x="485848" y="2483057"/>
            <a:ext cx="4335677" cy="238535"/>
            <a:chOff x="23655185" y="4081963"/>
            <a:chExt cx="5782408" cy="318120"/>
          </a:xfrm>
          <a:solidFill>
            <a:srgbClr val="F5E010"/>
          </a:solidFill>
        </p:grpSpPr>
        <p:sp>
          <p:nvSpPr>
            <p:cNvPr id="512" name="矩形 511">
              <a:extLst>
                <a:ext uri="{FF2B5EF4-FFF2-40B4-BE49-F238E27FC236}">
                  <a16:creationId xmlns:a16="http://schemas.microsoft.com/office/drawing/2014/main" xmlns="" id="{72DDAAE2-E37E-485C-AFE9-F9D79E3BA451}"/>
                </a:ext>
              </a:extLst>
            </p:cNvPr>
            <p:cNvSpPr/>
            <p:nvPr/>
          </p:nvSpPr>
          <p:spPr>
            <a:xfrm>
              <a:off x="28990250"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3" name="矩形 512">
              <a:extLst>
                <a:ext uri="{FF2B5EF4-FFF2-40B4-BE49-F238E27FC236}">
                  <a16:creationId xmlns:a16="http://schemas.microsoft.com/office/drawing/2014/main" xmlns="" id="{FD97838F-FF26-4D1B-BE6D-156259AFCB24}"/>
                </a:ext>
              </a:extLst>
            </p:cNvPr>
            <p:cNvSpPr/>
            <p:nvPr/>
          </p:nvSpPr>
          <p:spPr>
            <a:xfrm>
              <a:off x="2365518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4" name="矩形 513">
              <a:extLst>
                <a:ext uri="{FF2B5EF4-FFF2-40B4-BE49-F238E27FC236}">
                  <a16:creationId xmlns:a16="http://schemas.microsoft.com/office/drawing/2014/main" xmlns="" id="{971B6B62-FBCB-4E87-8A67-95DB665AB83B}"/>
                </a:ext>
              </a:extLst>
            </p:cNvPr>
            <p:cNvSpPr/>
            <p:nvPr/>
          </p:nvSpPr>
          <p:spPr>
            <a:xfrm>
              <a:off x="25433541"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5" name="矩形 514">
              <a:extLst>
                <a:ext uri="{FF2B5EF4-FFF2-40B4-BE49-F238E27FC236}">
                  <a16:creationId xmlns:a16="http://schemas.microsoft.com/office/drawing/2014/main" xmlns="" id="{F289452E-393E-4E5A-ABCE-F51CCFD42DCE}"/>
                </a:ext>
              </a:extLst>
            </p:cNvPr>
            <p:cNvSpPr/>
            <p:nvPr/>
          </p:nvSpPr>
          <p:spPr>
            <a:xfrm>
              <a:off x="2587813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6" name="矩形 515">
              <a:extLst>
                <a:ext uri="{FF2B5EF4-FFF2-40B4-BE49-F238E27FC236}">
                  <a16:creationId xmlns:a16="http://schemas.microsoft.com/office/drawing/2014/main" xmlns="" id="{9C12BD7E-6D49-48D8-BF94-45DD22495B1E}"/>
                </a:ext>
              </a:extLst>
            </p:cNvPr>
            <p:cNvSpPr/>
            <p:nvPr/>
          </p:nvSpPr>
          <p:spPr>
            <a:xfrm>
              <a:off x="26322719"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7" name="矩形 516">
              <a:extLst>
                <a:ext uri="{FF2B5EF4-FFF2-40B4-BE49-F238E27FC236}">
                  <a16:creationId xmlns:a16="http://schemas.microsoft.com/office/drawing/2014/main" xmlns="" id="{F157032A-FB85-4770-A4B1-26B6DA0D7F08}"/>
                </a:ext>
              </a:extLst>
            </p:cNvPr>
            <p:cNvSpPr/>
            <p:nvPr/>
          </p:nvSpPr>
          <p:spPr>
            <a:xfrm>
              <a:off x="27211897"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8" name="矩形 517">
              <a:extLst>
                <a:ext uri="{FF2B5EF4-FFF2-40B4-BE49-F238E27FC236}">
                  <a16:creationId xmlns:a16="http://schemas.microsoft.com/office/drawing/2014/main" xmlns="" id="{80024BE5-9525-485A-9A38-C1B2653B3CA6}"/>
                </a:ext>
              </a:extLst>
            </p:cNvPr>
            <p:cNvSpPr/>
            <p:nvPr/>
          </p:nvSpPr>
          <p:spPr>
            <a:xfrm>
              <a:off x="28545664"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19" name="矩形 518">
              <a:extLst>
                <a:ext uri="{FF2B5EF4-FFF2-40B4-BE49-F238E27FC236}">
                  <a16:creationId xmlns:a16="http://schemas.microsoft.com/office/drawing/2014/main" xmlns="" id="{447E939E-CAD8-412C-A826-54846F7F7B61}"/>
                </a:ext>
              </a:extLst>
            </p:cNvPr>
            <p:cNvSpPr/>
            <p:nvPr/>
          </p:nvSpPr>
          <p:spPr>
            <a:xfrm>
              <a:off x="2409977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0" name="矩形 519">
              <a:extLst>
                <a:ext uri="{FF2B5EF4-FFF2-40B4-BE49-F238E27FC236}">
                  <a16:creationId xmlns:a16="http://schemas.microsoft.com/office/drawing/2014/main" xmlns="" id="{D4AC5EAC-66D7-46A0-BB4E-415113F81995}"/>
                </a:ext>
              </a:extLst>
            </p:cNvPr>
            <p:cNvSpPr/>
            <p:nvPr/>
          </p:nvSpPr>
          <p:spPr>
            <a:xfrm>
              <a:off x="24544363"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1" name="矩形 520">
              <a:extLst>
                <a:ext uri="{FF2B5EF4-FFF2-40B4-BE49-F238E27FC236}">
                  <a16:creationId xmlns:a16="http://schemas.microsoft.com/office/drawing/2014/main" xmlns="" id="{50E63AA4-3B78-4275-8292-A644A94EE691}"/>
                </a:ext>
              </a:extLst>
            </p:cNvPr>
            <p:cNvSpPr/>
            <p:nvPr/>
          </p:nvSpPr>
          <p:spPr>
            <a:xfrm>
              <a:off x="24988952"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2" name="矩形 521">
              <a:extLst>
                <a:ext uri="{FF2B5EF4-FFF2-40B4-BE49-F238E27FC236}">
                  <a16:creationId xmlns:a16="http://schemas.microsoft.com/office/drawing/2014/main" xmlns="" id="{5E1960E8-39BD-4FB7-A634-6AF06365FAC5}"/>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3" name="矩形 522">
              <a:extLst>
                <a:ext uri="{FF2B5EF4-FFF2-40B4-BE49-F238E27FC236}">
                  <a16:creationId xmlns:a16="http://schemas.microsoft.com/office/drawing/2014/main" xmlns="" id="{ACB08D43-E6FC-430C-9FA5-0BB76CCBEC37}"/>
                </a:ext>
              </a:extLst>
            </p:cNvPr>
            <p:cNvSpPr/>
            <p:nvPr/>
          </p:nvSpPr>
          <p:spPr>
            <a:xfrm>
              <a:off x="27656486"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4" name="矩形 523">
              <a:extLst>
                <a:ext uri="{FF2B5EF4-FFF2-40B4-BE49-F238E27FC236}">
                  <a16:creationId xmlns:a16="http://schemas.microsoft.com/office/drawing/2014/main" xmlns="" id="{13317472-21ED-4C9C-83E1-2421819DCA69}"/>
                </a:ext>
              </a:extLst>
            </p:cNvPr>
            <p:cNvSpPr/>
            <p:nvPr/>
          </p:nvSpPr>
          <p:spPr>
            <a:xfrm>
              <a:off x="28101075"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6" name="组合 524">
            <a:extLst>
              <a:ext uri="{FF2B5EF4-FFF2-40B4-BE49-F238E27FC236}">
                <a16:creationId xmlns:a16="http://schemas.microsoft.com/office/drawing/2014/main" xmlns="" id="{5575B211-3F7C-4211-B25A-87B46D40ADFE}"/>
              </a:ext>
            </a:extLst>
          </p:cNvPr>
          <p:cNvGrpSpPr/>
          <p:nvPr/>
        </p:nvGrpSpPr>
        <p:grpSpPr>
          <a:xfrm>
            <a:off x="485848" y="2245212"/>
            <a:ext cx="4335609" cy="238535"/>
            <a:chOff x="23655354" y="3764764"/>
            <a:chExt cx="5782318" cy="318120"/>
          </a:xfrm>
          <a:solidFill>
            <a:srgbClr val="F5E010"/>
          </a:solidFill>
        </p:grpSpPr>
        <p:sp>
          <p:nvSpPr>
            <p:cNvPr id="526" name="矩形 525">
              <a:extLst>
                <a:ext uri="{FF2B5EF4-FFF2-40B4-BE49-F238E27FC236}">
                  <a16:creationId xmlns:a16="http://schemas.microsoft.com/office/drawing/2014/main" xmlns="" id="{9BE865B1-C659-4DEB-9C63-AEE27FB8E5B2}"/>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7" name="矩形 526">
              <a:extLst>
                <a:ext uri="{FF2B5EF4-FFF2-40B4-BE49-F238E27FC236}">
                  <a16:creationId xmlns:a16="http://schemas.microsoft.com/office/drawing/2014/main" xmlns="" id="{B1DC7BEB-7DD4-486A-9B7F-07C38518B7C2}"/>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8" name="矩形 527">
              <a:extLst>
                <a:ext uri="{FF2B5EF4-FFF2-40B4-BE49-F238E27FC236}">
                  <a16:creationId xmlns:a16="http://schemas.microsoft.com/office/drawing/2014/main" xmlns="" id="{F8BC2297-44D1-45BD-B493-0636569B7934}"/>
                </a:ext>
              </a:extLst>
            </p:cNvPr>
            <p:cNvSpPr/>
            <p:nvPr/>
          </p:nvSpPr>
          <p:spPr>
            <a:xfrm>
              <a:off x="26322840"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29" name="矩形 528">
              <a:extLst>
                <a:ext uri="{FF2B5EF4-FFF2-40B4-BE49-F238E27FC236}">
                  <a16:creationId xmlns:a16="http://schemas.microsoft.com/office/drawing/2014/main" xmlns="" id="{C8DFA1DF-6223-40AA-AAC6-B52320AAF895}"/>
                </a:ext>
              </a:extLst>
            </p:cNvPr>
            <p:cNvSpPr/>
            <p:nvPr/>
          </p:nvSpPr>
          <p:spPr>
            <a:xfrm>
              <a:off x="26767421"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0" name="矩形 529">
              <a:extLst>
                <a:ext uri="{FF2B5EF4-FFF2-40B4-BE49-F238E27FC236}">
                  <a16:creationId xmlns:a16="http://schemas.microsoft.com/office/drawing/2014/main" xmlns="" id="{24543CD4-E354-46F2-9CCC-AC687F9CB1CC}"/>
                </a:ext>
              </a:extLst>
            </p:cNvPr>
            <p:cNvSpPr/>
            <p:nvPr/>
          </p:nvSpPr>
          <p:spPr>
            <a:xfrm>
              <a:off x="27212002"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1" name="矩形 530">
              <a:extLst>
                <a:ext uri="{FF2B5EF4-FFF2-40B4-BE49-F238E27FC236}">
                  <a16:creationId xmlns:a16="http://schemas.microsoft.com/office/drawing/2014/main" xmlns="" id="{52B97E36-55A2-410B-9C70-D15A2EC05D38}"/>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2" name="矩形 531">
              <a:extLst>
                <a:ext uri="{FF2B5EF4-FFF2-40B4-BE49-F238E27FC236}">
                  <a16:creationId xmlns:a16="http://schemas.microsoft.com/office/drawing/2014/main" xmlns="" id="{0D81FC7B-BD55-4D45-A0F3-D35923C212B1}"/>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3" name="矩形 532">
              <a:extLst>
                <a:ext uri="{FF2B5EF4-FFF2-40B4-BE49-F238E27FC236}">
                  <a16:creationId xmlns:a16="http://schemas.microsoft.com/office/drawing/2014/main" xmlns="" id="{ED37510B-D364-43FE-AE07-3773A2F56EF7}"/>
                </a:ext>
              </a:extLst>
            </p:cNvPr>
            <p:cNvSpPr/>
            <p:nvPr/>
          </p:nvSpPr>
          <p:spPr>
            <a:xfrm>
              <a:off x="2365535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4" name="矩形 533">
              <a:extLst>
                <a:ext uri="{FF2B5EF4-FFF2-40B4-BE49-F238E27FC236}">
                  <a16:creationId xmlns:a16="http://schemas.microsoft.com/office/drawing/2014/main" xmlns="" id="{10109354-C80A-49B7-AD82-B233371F106D}"/>
                </a:ext>
              </a:extLst>
            </p:cNvPr>
            <p:cNvSpPr/>
            <p:nvPr/>
          </p:nvSpPr>
          <p:spPr>
            <a:xfrm>
              <a:off x="2409993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5" name="矩形 534">
              <a:extLst>
                <a:ext uri="{FF2B5EF4-FFF2-40B4-BE49-F238E27FC236}">
                  <a16:creationId xmlns:a16="http://schemas.microsoft.com/office/drawing/2014/main" xmlns="" id="{610056AE-79C8-42E3-B981-7C7911D948B4}"/>
                </a:ext>
              </a:extLst>
            </p:cNvPr>
            <p:cNvSpPr/>
            <p:nvPr/>
          </p:nvSpPr>
          <p:spPr>
            <a:xfrm>
              <a:off x="25433678"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6" name="矩形 535">
              <a:extLst>
                <a:ext uri="{FF2B5EF4-FFF2-40B4-BE49-F238E27FC236}">
                  <a16:creationId xmlns:a16="http://schemas.microsoft.com/office/drawing/2014/main" xmlns="" id="{64C18E16-745D-4739-9039-2A9CC9BA4145}"/>
                </a:ext>
              </a:extLst>
            </p:cNvPr>
            <p:cNvSpPr/>
            <p:nvPr/>
          </p:nvSpPr>
          <p:spPr>
            <a:xfrm>
              <a:off x="2587825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7" name="矩形 536">
              <a:extLst>
                <a:ext uri="{FF2B5EF4-FFF2-40B4-BE49-F238E27FC236}">
                  <a16:creationId xmlns:a16="http://schemas.microsoft.com/office/drawing/2014/main" xmlns="" id="{AFCFE8B3-C490-47AE-BC47-D9B867F733E1}"/>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38" name="矩形 537">
              <a:extLst>
                <a:ext uri="{FF2B5EF4-FFF2-40B4-BE49-F238E27FC236}">
                  <a16:creationId xmlns:a16="http://schemas.microsoft.com/office/drawing/2014/main" xmlns="" id="{D0B315A1-CD83-42C0-BD87-FAAA8E275BA3}"/>
                </a:ext>
              </a:extLst>
            </p:cNvPr>
            <p:cNvSpPr/>
            <p:nvPr/>
          </p:nvSpPr>
          <p:spPr>
            <a:xfrm>
              <a:off x="2899032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7" name="组合 538">
            <a:extLst>
              <a:ext uri="{FF2B5EF4-FFF2-40B4-BE49-F238E27FC236}">
                <a16:creationId xmlns:a16="http://schemas.microsoft.com/office/drawing/2014/main" xmlns="" id="{B710B648-6BFA-4007-9C8D-34F83418A6BB}"/>
              </a:ext>
            </a:extLst>
          </p:cNvPr>
          <p:cNvGrpSpPr/>
          <p:nvPr/>
        </p:nvGrpSpPr>
        <p:grpSpPr>
          <a:xfrm>
            <a:off x="485848" y="3678141"/>
            <a:ext cx="4335677" cy="238535"/>
            <a:chOff x="23655185" y="5675778"/>
            <a:chExt cx="5782408" cy="318120"/>
          </a:xfrm>
          <a:solidFill>
            <a:srgbClr val="F5E010"/>
          </a:solidFill>
        </p:grpSpPr>
        <p:sp>
          <p:nvSpPr>
            <p:cNvPr id="540" name="矩形 539">
              <a:extLst>
                <a:ext uri="{FF2B5EF4-FFF2-40B4-BE49-F238E27FC236}">
                  <a16:creationId xmlns:a16="http://schemas.microsoft.com/office/drawing/2014/main" xmlns="" id="{7E5069E0-34BF-48BD-B424-430A87F2D982}"/>
                </a:ext>
              </a:extLst>
            </p:cNvPr>
            <p:cNvSpPr/>
            <p:nvPr/>
          </p:nvSpPr>
          <p:spPr>
            <a:xfrm>
              <a:off x="23655185"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1" name="矩形 540">
              <a:extLst>
                <a:ext uri="{FF2B5EF4-FFF2-40B4-BE49-F238E27FC236}">
                  <a16:creationId xmlns:a16="http://schemas.microsoft.com/office/drawing/2014/main" xmlns="" id="{CA5297C0-F782-4856-9899-B92E96882D81}"/>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2" name="矩形 541">
              <a:extLst>
                <a:ext uri="{FF2B5EF4-FFF2-40B4-BE49-F238E27FC236}">
                  <a16:creationId xmlns:a16="http://schemas.microsoft.com/office/drawing/2014/main" xmlns="" id="{799933FF-F077-428C-9D44-E065B537B1A2}"/>
                </a:ext>
              </a:extLst>
            </p:cNvPr>
            <p:cNvSpPr/>
            <p:nvPr/>
          </p:nvSpPr>
          <p:spPr>
            <a:xfrm>
              <a:off x="26322719"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3" name="矩形 542">
              <a:extLst>
                <a:ext uri="{FF2B5EF4-FFF2-40B4-BE49-F238E27FC236}">
                  <a16:creationId xmlns:a16="http://schemas.microsoft.com/office/drawing/2014/main" xmlns="" id="{57CB0732-6E89-4265-9321-54BAA2830701}"/>
                </a:ext>
              </a:extLst>
            </p:cNvPr>
            <p:cNvSpPr/>
            <p:nvPr/>
          </p:nvSpPr>
          <p:spPr>
            <a:xfrm>
              <a:off x="26767308"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4" name="矩形 543">
              <a:extLst>
                <a:ext uri="{FF2B5EF4-FFF2-40B4-BE49-F238E27FC236}">
                  <a16:creationId xmlns:a16="http://schemas.microsoft.com/office/drawing/2014/main" xmlns="" id="{AFE73810-EE0C-4BAD-B374-9E6472DBA47C}"/>
                </a:ext>
              </a:extLst>
            </p:cNvPr>
            <p:cNvSpPr/>
            <p:nvPr/>
          </p:nvSpPr>
          <p:spPr>
            <a:xfrm>
              <a:off x="2810107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5" name="矩形 544">
              <a:extLst>
                <a:ext uri="{FF2B5EF4-FFF2-40B4-BE49-F238E27FC236}">
                  <a16:creationId xmlns:a16="http://schemas.microsoft.com/office/drawing/2014/main" xmlns="" id="{65FDD460-88D5-4793-9780-90DA92ED45F5}"/>
                </a:ext>
              </a:extLst>
            </p:cNvPr>
            <p:cNvSpPr/>
            <p:nvPr/>
          </p:nvSpPr>
          <p:spPr>
            <a:xfrm>
              <a:off x="2899025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6" name="矩形 545">
              <a:extLst>
                <a:ext uri="{FF2B5EF4-FFF2-40B4-BE49-F238E27FC236}">
                  <a16:creationId xmlns:a16="http://schemas.microsoft.com/office/drawing/2014/main" xmlns="" id="{49EDE171-FF3C-4F4E-BCF5-04A8F470B82C}"/>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7" name="矩形 546">
              <a:extLst>
                <a:ext uri="{FF2B5EF4-FFF2-40B4-BE49-F238E27FC236}">
                  <a16:creationId xmlns:a16="http://schemas.microsoft.com/office/drawing/2014/main" xmlns="" id="{E6873F55-2828-496E-90F1-23167B78D142}"/>
                </a:ext>
              </a:extLst>
            </p:cNvPr>
            <p:cNvSpPr/>
            <p:nvPr/>
          </p:nvSpPr>
          <p:spPr>
            <a:xfrm>
              <a:off x="24988952"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8" name="矩形 547">
              <a:extLst>
                <a:ext uri="{FF2B5EF4-FFF2-40B4-BE49-F238E27FC236}">
                  <a16:creationId xmlns:a16="http://schemas.microsoft.com/office/drawing/2014/main" xmlns="" id="{A2A78271-A75E-4FAD-96BC-D056D72DE1F2}"/>
                </a:ext>
              </a:extLst>
            </p:cNvPr>
            <p:cNvSpPr/>
            <p:nvPr/>
          </p:nvSpPr>
          <p:spPr>
            <a:xfrm>
              <a:off x="25433541"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49" name="矩形 548">
              <a:extLst>
                <a:ext uri="{FF2B5EF4-FFF2-40B4-BE49-F238E27FC236}">
                  <a16:creationId xmlns:a16="http://schemas.microsoft.com/office/drawing/2014/main" xmlns="" id="{8302EF82-B28E-43D6-BCF9-1E38FBE4A693}"/>
                </a:ext>
              </a:extLst>
            </p:cNvPr>
            <p:cNvSpPr/>
            <p:nvPr/>
          </p:nvSpPr>
          <p:spPr>
            <a:xfrm>
              <a:off x="25878130"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0" name="矩形 549">
              <a:extLst>
                <a:ext uri="{FF2B5EF4-FFF2-40B4-BE49-F238E27FC236}">
                  <a16:creationId xmlns:a16="http://schemas.microsoft.com/office/drawing/2014/main" xmlns="" id="{6ABF609F-2E4E-4541-A466-21E6B1943639}"/>
                </a:ext>
              </a:extLst>
            </p:cNvPr>
            <p:cNvSpPr/>
            <p:nvPr/>
          </p:nvSpPr>
          <p:spPr>
            <a:xfrm>
              <a:off x="27211897"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1" name="矩形 550">
              <a:extLst>
                <a:ext uri="{FF2B5EF4-FFF2-40B4-BE49-F238E27FC236}">
                  <a16:creationId xmlns:a16="http://schemas.microsoft.com/office/drawing/2014/main" xmlns="" id="{E81096B9-68A0-4F3C-9A8D-9AFD3F304211}"/>
                </a:ext>
              </a:extLst>
            </p:cNvPr>
            <p:cNvSpPr/>
            <p:nvPr/>
          </p:nvSpPr>
          <p:spPr>
            <a:xfrm>
              <a:off x="27656486"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2" name="矩形 551">
              <a:extLst>
                <a:ext uri="{FF2B5EF4-FFF2-40B4-BE49-F238E27FC236}">
                  <a16:creationId xmlns:a16="http://schemas.microsoft.com/office/drawing/2014/main" xmlns="" id="{A7C4BEEA-E99F-4209-8005-A947641A9511}"/>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8" name="组合 552">
            <a:extLst>
              <a:ext uri="{FF2B5EF4-FFF2-40B4-BE49-F238E27FC236}">
                <a16:creationId xmlns:a16="http://schemas.microsoft.com/office/drawing/2014/main" xmlns="" id="{B360E31B-C1AE-4613-96D5-AC543284111C}"/>
              </a:ext>
            </a:extLst>
          </p:cNvPr>
          <p:cNvGrpSpPr/>
          <p:nvPr/>
        </p:nvGrpSpPr>
        <p:grpSpPr>
          <a:xfrm>
            <a:off x="485848" y="2007724"/>
            <a:ext cx="4335489" cy="238535"/>
            <a:chOff x="23655185" y="3448040"/>
            <a:chExt cx="5782158" cy="318120"/>
          </a:xfrm>
          <a:solidFill>
            <a:srgbClr val="F5E010"/>
          </a:solidFill>
        </p:grpSpPr>
        <p:sp>
          <p:nvSpPr>
            <p:cNvPr id="554" name="矩形 553">
              <a:extLst>
                <a:ext uri="{FF2B5EF4-FFF2-40B4-BE49-F238E27FC236}">
                  <a16:creationId xmlns:a16="http://schemas.microsoft.com/office/drawing/2014/main" xmlns="" id="{39D61AB7-861B-41CA-A07C-B2EE9C241CD6}"/>
                </a:ext>
              </a:extLst>
            </p:cNvPr>
            <p:cNvSpPr/>
            <p:nvPr/>
          </p:nvSpPr>
          <p:spPr>
            <a:xfrm>
              <a:off x="2365518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5" name="矩形 554">
              <a:extLst>
                <a:ext uri="{FF2B5EF4-FFF2-40B4-BE49-F238E27FC236}">
                  <a16:creationId xmlns:a16="http://schemas.microsoft.com/office/drawing/2014/main" xmlns="" id="{261FB898-320F-44DB-AF0F-8485038A9247}"/>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6" name="矩形 555">
              <a:extLst>
                <a:ext uri="{FF2B5EF4-FFF2-40B4-BE49-F238E27FC236}">
                  <a16:creationId xmlns:a16="http://schemas.microsoft.com/office/drawing/2014/main" xmlns="" id="{8F16A322-71F3-4491-A37F-0C936AE4D564}"/>
                </a:ext>
              </a:extLst>
            </p:cNvPr>
            <p:cNvSpPr/>
            <p:nvPr/>
          </p:nvSpPr>
          <p:spPr>
            <a:xfrm>
              <a:off x="2587802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7" name="矩形 556">
              <a:extLst>
                <a:ext uri="{FF2B5EF4-FFF2-40B4-BE49-F238E27FC236}">
                  <a16:creationId xmlns:a16="http://schemas.microsoft.com/office/drawing/2014/main" xmlns="" id="{1870F5E9-2BB4-49FA-A725-A6AC216B7689}"/>
                </a:ext>
              </a:extLst>
            </p:cNvPr>
            <p:cNvSpPr/>
            <p:nvPr/>
          </p:nvSpPr>
          <p:spPr>
            <a:xfrm>
              <a:off x="26767161"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8" name="矩形 557">
              <a:extLst>
                <a:ext uri="{FF2B5EF4-FFF2-40B4-BE49-F238E27FC236}">
                  <a16:creationId xmlns:a16="http://schemas.microsoft.com/office/drawing/2014/main" xmlns="" id="{3C229805-DBE3-43F7-B69B-8C13F5A10A23}"/>
                </a:ext>
              </a:extLst>
            </p:cNvPr>
            <p:cNvSpPr/>
            <p:nvPr/>
          </p:nvSpPr>
          <p:spPr>
            <a:xfrm>
              <a:off x="2765629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59" name="矩形 558">
              <a:extLst>
                <a:ext uri="{FF2B5EF4-FFF2-40B4-BE49-F238E27FC236}">
                  <a16:creationId xmlns:a16="http://schemas.microsoft.com/office/drawing/2014/main" xmlns="" id="{B3A4E286-8C4D-46BB-A5EA-898A74B6C2B5}"/>
                </a:ext>
              </a:extLst>
            </p:cNvPr>
            <p:cNvSpPr/>
            <p:nvPr/>
          </p:nvSpPr>
          <p:spPr>
            <a:xfrm>
              <a:off x="2854543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0" name="矩形 559">
              <a:extLst>
                <a:ext uri="{FF2B5EF4-FFF2-40B4-BE49-F238E27FC236}">
                  <a16:creationId xmlns:a16="http://schemas.microsoft.com/office/drawing/2014/main" xmlns="" id="{E442292F-AA5F-4B3B-8DAA-F6BD1FA2CEEB}"/>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1" name="矩形 560">
              <a:extLst>
                <a:ext uri="{FF2B5EF4-FFF2-40B4-BE49-F238E27FC236}">
                  <a16:creationId xmlns:a16="http://schemas.microsoft.com/office/drawing/2014/main" xmlns="" id="{67066981-0277-406C-9BF2-3D7D85AEEDCA}"/>
                </a:ext>
              </a:extLst>
            </p:cNvPr>
            <p:cNvSpPr/>
            <p:nvPr/>
          </p:nvSpPr>
          <p:spPr>
            <a:xfrm>
              <a:off x="2498888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2" name="矩形 561">
              <a:extLst>
                <a:ext uri="{FF2B5EF4-FFF2-40B4-BE49-F238E27FC236}">
                  <a16:creationId xmlns:a16="http://schemas.microsoft.com/office/drawing/2014/main" xmlns="" id="{10CA32CE-5383-4091-8100-88F7B8C03FCC}"/>
                </a:ext>
              </a:extLst>
            </p:cNvPr>
            <p:cNvSpPr/>
            <p:nvPr/>
          </p:nvSpPr>
          <p:spPr>
            <a:xfrm>
              <a:off x="2543345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3" name="矩形 562">
              <a:extLst>
                <a:ext uri="{FF2B5EF4-FFF2-40B4-BE49-F238E27FC236}">
                  <a16:creationId xmlns:a16="http://schemas.microsoft.com/office/drawing/2014/main" xmlns="" id="{BE127CD0-7839-4735-B1AF-DB0F267ED4AB}"/>
                </a:ext>
              </a:extLst>
            </p:cNvPr>
            <p:cNvSpPr/>
            <p:nvPr/>
          </p:nvSpPr>
          <p:spPr>
            <a:xfrm>
              <a:off x="2632259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4" name="矩形 563">
              <a:extLst>
                <a:ext uri="{FF2B5EF4-FFF2-40B4-BE49-F238E27FC236}">
                  <a16:creationId xmlns:a16="http://schemas.microsoft.com/office/drawing/2014/main" xmlns="" id="{F31D0602-326A-40D1-ABEB-A31FB919F259}"/>
                </a:ext>
              </a:extLst>
            </p:cNvPr>
            <p:cNvSpPr/>
            <p:nvPr/>
          </p:nvSpPr>
          <p:spPr>
            <a:xfrm>
              <a:off x="2721172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5" name="矩形 564">
              <a:extLst>
                <a:ext uri="{FF2B5EF4-FFF2-40B4-BE49-F238E27FC236}">
                  <a16:creationId xmlns:a16="http://schemas.microsoft.com/office/drawing/2014/main" xmlns="" id="{A15B4281-FA20-4A83-924A-C1B47B888645}"/>
                </a:ext>
              </a:extLst>
            </p:cNvPr>
            <p:cNvSpPr/>
            <p:nvPr/>
          </p:nvSpPr>
          <p:spPr>
            <a:xfrm>
              <a:off x="28990000"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6" name="矩形 565">
              <a:extLst>
                <a:ext uri="{FF2B5EF4-FFF2-40B4-BE49-F238E27FC236}">
                  <a16:creationId xmlns:a16="http://schemas.microsoft.com/office/drawing/2014/main" xmlns="" id="{7587D5BA-FA39-4648-B9B0-07BEAC0F4561}"/>
                </a:ext>
              </a:extLst>
            </p:cNvPr>
            <p:cNvSpPr/>
            <p:nvPr/>
          </p:nvSpPr>
          <p:spPr>
            <a:xfrm>
              <a:off x="2810086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 name="组合 566">
            <a:extLst>
              <a:ext uri="{FF2B5EF4-FFF2-40B4-BE49-F238E27FC236}">
                <a16:creationId xmlns:a16="http://schemas.microsoft.com/office/drawing/2014/main" xmlns="" id="{60E2B7B0-608B-4198-8C82-2C004EEC1418}"/>
              </a:ext>
            </a:extLst>
          </p:cNvPr>
          <p:cNvGrpSpPr/>
          <p:nvPr/>
        </p:nvGrpSpPr>
        <p:grpSpPr>
          <a:xfrm>
            <a:off x="485848" y="3439605"/>
            <a:ext cx="4334818" cy="238535"/>
            <a:chOff x="23656331" y="5357656"/>
            <a:chExt cx="5781262" cy="318120"/>
          </a:xfrm>
          <a:solidFill>
            <a:srgbClr val="F5E010"/>
          </a:solidFill>
        </p:grpSpPr>
        <p:sp>
          <p:nvSpPr>
            <p:cNvPr id="568" name="矩形 567">
              <a:extLst>
                <a:ext uri="{FF2B5EF4-FFF2-40B4-BE49-F238E27FC236}">
                  <a16:creationId xmlns:a16="http://schemas.microsoft.com/office/drawing/2014/main" xmlns="" id="{FD994C9D-F8D5-4D13-85D7-3133789824A8}"/>
                </a:ext>
              </a:extLst>
            </p:cNvPr>
            <p:cNvSpPr/>
            <p:nvPr/>
          </p:nvSpPr>
          <p:spPr>
            <a:xfrm>
              <a:off x="28990250"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9" name="矩形 568">
              <a:extLst>
                <a:ext uri="{FF2B5EF4-FFF2-40B4-BE49-F238E27FC236}">
                  <a16:creationId xmlns:a16="http://schemas.microsoft.com/office/drawing/2014/main" xmlns="" id="{EAF2B492-A195-41C2-AE47-41AAC7A22B7F}"/>
                </a:ext>
              </a:extLst>
            </p:cNvPr>
            <p:cNvSpPr/>
            <p:nvPr/>
          </p:nvSpPr>
          <p:spPr>
            <a:xfrm>
              <a:off x="2498981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0" name="矩形 569">
              <a:extLst>
                <a:ext uri="{FF2B5EF4-FFF2-40B4-BE49-F238E27FC236}">
                  <a16:creationId xmlns:a16="http://schemas.microsoft.com/office/drawing/2014/main" xmlns="" id="{186BBEA0-9753-41B1-8F18-12668EE93AFE}"/>
                </a:ext>
              </a:extLst>
            </p:cNvPr>
            <p:cNvSpPr/>
            <p:nvPr/>
          </p:nvSpPr>
          <p:spPr>
            <a:xfrm>
              <a:off x="25434303"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1" name="矩形 570">
              <a:extLst>
                <a:ext uri="{FF2B5EF4-FFF2-40B4-BE49-F238E27FC236}">
                  <a16:creationId xmlns:a16="http://schemas.microsoft.com/office/drawing/2014/main" xmlns="" id="{E75AF26A-6C6B-4EDC-B6CD-F9D5508E627E}"/>
                </a:ext>
              </a:extLst>
            </p:cNvPr>
            <p:cNvSpPr/>
            <p:nvPr/>
          </p:nvSpPr>
          <p:spPr>
            <a:xfrm>
              <a:off x="26323289"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2" name="矩形 571">
              <a:extLst>
                <a:ext uri="{FF2B5EF4-FFF2-40B4-BE49-F238E27FC236}">
                  <a16:creationId xmlns:a16="http://schemas.microsoft.com/office/drawing/2014/main" xmlns="" id="{C35A0AAC-BC84-47D1-8AE1-3B662650726F}"/>
                </a:ext>
              </a:extLst>
            </p:cNvPr>
            <p:cNvSpPr/>
            <p:nvPr/>
          </p:nvSpPr>
          <p:spPr>
            <a:xfrm>
              <a:off x="27656768"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3" name="矩形 572">
              <a:extLst>
                <a:ext uri="{FF2B5EF4-FFF2-40B4-BE49-F238E27FC236}">
                  <a16:creationId xmlns:a16="http://schemas.microsoft.com/office/drawing/2014/main" xmlns="" id="{47D92E03-E1B5-4356-AB09-ECA7FCF97C3B}"/>
                </a:ext>
              </a:extLst>
            </p:cNvPr>
            <p:cNvSpPr/>
            <p:nvPr/>
          </p:nvSpPr>
          <p:spPr>
            <a:xfrm>
              <a:off x="28101261"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4" name="矩形 573">
              <a:extLst>
                <a:ext uri="{FF2B5EF4-FFF2-40B4-BE49-F238E27FC236}">
                  <a16:creationId xmlns:a16="http://schemas.microsoft.com/office/drawing/2014/main" xmlns="" id="{90670904-335B-4184-90E6-523C41ECB0B6}"/>
                </a:ext>
              </a:extLst>
            </p:cNvPr>
            <p:cNvSpPr/>
            <p:nvPr/>
          </p:nvSpPr>
          <p:spPr>
            <a:xfrm>
              <a:off x="24545317"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5" name="矩形 574">
              <a:extLst>
                <a:ext uri="{FF2B5EF4-FFF2-40B4-BE49-F238E27FC236}">
                  <a16:creationId xmlns:a16="http://schemas.microsoft.com/office/drawing/2014/main" xmlns="" id="{D55900C5-CB75-4702-9028-9A672DF9EA78}"/>
                </a:ext>
              </a:extLst>
            </p:cNvPr>
            <p:cNvSpPr/>
            <p:nvPr/>
          </p:nvSpPr>
          <p:spPr>
            <a:xfrm>
              <a:off x="24100824"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6" name="矩形 575">
              <a:extLst>
                <a:ext uri="{FF2B5EF4-FFF2-40B4-BE49-F238E27FC236}">
                  <a16:creationId xmlns:a16="http://schemas.microsoft.com/office/drawing/2014/main" xmlns="" id="{057A98A7-2546-4378-BA9C-14F5134B11D9}"/>
                </a:ext>
              </a:extLst>
            </p:cNvPr>
            <p:cNvSpPr/>
            <p:nvPr/>
          </p:nvSpPr>
          <p:spPr>
            <a:xfrm>
              <a:off x="23656331"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7" name="矩形 576">
              <a:extLst>
                <a:ext uri="{FF2B5EF4-FFF2-40B4-BE49-F238E27FC236}">
                  <a16:creationId xmlns:a16="http://schemas.microsoft.com/office/drawing/2014/main" xmlns="" id="{61B8B887-94BD-451D-88AD-898A62CCEE28}"/>
                </a:ext>
              </a:extLst>
            </p:cNvPr>
            <p:cNvSpPr/>
            <p:nvPr/>
          </p:nvSpPr>
          <p:spPr>
            <a:xfrm>
              <a:off x="25878796"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8" name="矩形 577">
              <a:extLst>
                <a:ext uri="{FF2B5EF4-FFF2-40B4-BE49-F238E27FC236}">
                  <a16:creationId xmlns:a16="http://schemas.microsoft.com/office/drawing/2014/main" xmlns="" id="{18EBE17B-7A36-4253-915E-75D4352AF004}"/>
                </a:ext>
              </a:extLst>
            </p:cNvPr>
            <p:cNvSpPr/>
            <p:nvPr/>
          </p:nvSpPr>
          <p:spPr>
            <a:xfrm>
              <a:off x="26767782"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79" name="矩形 578">
              <a:extLst>
                <a:ext uri="{FF2B5EF4-FFF2-40B4-BE49-F238E27FC236}">
                  <a16:creationId xmlns:a16="http://schemas.microsoft.com/office/drawing/2014/main" xmlns="" id="{F47493AF-1C22-4190-A31F-D0CCA0D3F767}"/>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0" name="矩形 579">
              <a:extLst>
                <a:ext uri="{FF2B5EF4-FFF2-40B4-BE49-F238E27FC236}">
                  <a16:creationId xmlns:a16="http://schemas.microsoft.com/office/drawing/2014/main" xmlns="" id="{B6C90960-C431-485D-A515-5870E01BE5AF}"/>
                </a:ext>
              </a:extLst>
            </p:cNvPr>
            <p:cNvSpPr/>
            <p:nvPr/>
          </p:nvSpPr>
          <p:spPr>
            <a:xfrm>
              <a:off x="28545754"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0" name="组合 580">
            <a:extLst>
              <a:ext uri="{FF2B5EF4-FFF2-40B4-BE49-F238E27FC236}">
                <a16:creationId xmlns:a16="http://schemas.microsoft.com/office/drawing/2014/main" xmlns="" id="{81069926-1D22-4088-A432-D4EB07E5D263}"/>
              </a:ext>
            </a:extLst>
          </p:cNvPr>
          <p:cNvGrpSpPr/>
          <p:nvPr/>
        </p:nvGrpSpPr>
        <p:grpSpPr>
          <a:xfrm>
            <a:off x="485848" y="3201069"/>
            <a:ext cx="4335348" cy="238535"/>
            <a:chOff x="23655185" y="5039535"/>
            <a:chExt cx="5781969" cy="318120"/>
          </a:xfrm>
          <a:solidFill>
            <a:srgbClr val="F5E010"/>
          </a:solidFill>
        </p:grpSpPr>
        <p:sp>
          <p:nvSpPr>
            <p:cNvPr id="582" name="矩形 581">
              <a:extLst>
                <a:ext uri="{FF2B5EF4-FFF2-40B4-BE49-F238E27FC236}">
                  <a16:creationId xmlns:a16="http://schemas.microsoft.com/office/drawing/2014/main" xmlns="" id="{B7B5FB25-92D2-45EE-B6E8-717344449BDA}"/>
                </a:ext>
              </a:extLst>
            </p:cNvPr>
            <p:cNvSpPr/>
            <p:nvPr/>
          </p:nvSpPr>
          <p:spPr>
            <a:xfrm>
              <a:off x="23655185"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3" name="矩形 582">
              <a:extLst>
                <a:ext uri="{FF2B5EF4-FFF2-40B4-BE49-F238E27FC236}">
                  <a16:creationId xmlns:a16="http://schemas.microsoft.com/office/drawing/2014/main" xmlns="" id="{661CCFE6-7CB1-4A63-939F-6E179CF360C6}"/>
                </a:ext>
              </a:extLst>
            </p:cNvPr>
            <p:cNvSpPr/>
            <p:nvPr/>
          </p:nvSpPr>
          <p:spPr>
            <a:xfrm>
              <a:off x="2409973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4" name="矩形 583">
              <a:extLst>
                <a:ext uri="{FF2B5EF4-FFF2-40B4-BE49-F238E27FC236}">
                  <a16:creationId xmlns:a16="http://schemas.microsoft.com/office/drawing/2014/main" xmlns="" id="{C01D4151-CA6C-4F3F-A42E-FCB83254F110}"/>
                </a:ext>
              </a:extLst>
            </p:cNvPr>
            <p:cNvSpPr/>
            <p:nvPr/>
          </p:nvSpPr>
          <p:spPr>
            <a:xfrm>
              <a:off x="24544289"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5" name="矩形 584">
              <a:extLst>
                <a:ext uri="{FF2B5EF4-FFF2-40B4-BE49-F238E27FC236}">
                  <a16:creationId xmlns:a16="http://schemas.microsoft.com/office/drawing/2014/main" xmlns="" id="{980C3C74-3A6E-4480-BEE1-5978C159ECB2}"/>
                </a:ext>
              </a:extLst>
            </p:cNvPr>
            <p:cNvSpPr/>
            <p:nvPr/>
          </p:nvSpPr>
          <p:spPr>
            <a:xfrm>
              <a:off x="2543339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6" name="矩形 585">
              <a:extLst>
                <a:ext uri="{FF2B5EF4-FFF2-40B4-BE49-F238E27FC236}">
                  <a16:creationId xmlns:a16="http://schemas.microsoft.com/office/drawing/2014/main" xmlns="" id="{1B8A838E-F8D1-44DD-B9E9-22FA74E13DDF}"/>
                </a:ext>
              </a:extLst>
            </p:cNvPr>
            <p:cNvSpPr/>
            <p:nvPr/>
          </p:nvSpPr>
          <p:spPr>
            <a:xfrm>
              <a:off x="2587794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7" name="矩形 586">
              <a:extLst>
                <a:ext uri="{FF2B5EF4-FFF2-40B4-BE49-F238E27FC236}">
                  <a16:creationId xmlns:a16="http://schemas.microsoft.com/office/drawing/2014/main" xmlns="" id="{809A14E5-2599-4820-82CC-018772861B94}"/>
                </a:ext>
              </a:extLst>
            </p:cNvPr>
            <p:cNvSpPr/>
            <p:nvPr/>
          </p:nvSpPr>
          <p:spPr>
            <a:xfrm>
              <a:off x="2721160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8" name="矩形 587">
              <a:extLst>
                <a:ext uri="{FF2B5EF4-FFF2-40B4-BE49-F238E27FC236}">
                  <a16:creationId xmlns:a16="http://schemas.microsoft.com/office/drawing/2014/main" xmlns="" id="{BC48E36D-AFD8-4879-82FA-AFB2D82BBDE5}"/>
                </a:ext>
              </a:extLst>
            </p:cNvPr>
            <p:cNvSpPr/>
            <p:nvPr/>
          </p:nvSpPr>
          <p:spPr>
            <a:xfrm>
              <a:off x="2765615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89" name="矩形 588">
              <a:extLst>
                <a:ext uri="{FF2B5EF4-FFF2-40B4-BE49-F238E27FC236}">
                  <a16:creationId xmlns:a16="http://schemas.microsoft.com/office/drawing/2014/main" xmlns="" id="{91924F46-073C-46DD-AEC6-6F1EBB9D2542}"/>
                </a:ext>
              </a:extLst>
            </p:cNvPr>
            <p:cNvSpPr/>
            <p:nvPr/>
          </p:nvSpPr>
          <p:spPr>
            <a:xfrm>
              <a:off x="2498884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0" name="矩形 589">
              <a:extLst>
                <a:ext uri="{FF2B5EF4-FFF2-40B4-BE49-F238E27FC236}">
                  <a16:creationId xmlns:a16="http://schemas.microsoft.com/office/drawing/2014/main" xmlns="" id="{867824F8-1134-40CD-B8F1-F736CAC45338}"/>
                </a:ext>
              </a:extLst>
            </p:cNvPr>
            <p:cNvSpPr/>
            <p:nvPr/>
          </p:nvSpPr>
          <p:spPr>
            <a:xfrm>
              <a:off x="2632249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1" name="矩形 590">
              <a:extLst>
                <a:ext uri="{FF2B5EF4-FFF2-40B4-BE49-F238E27FC236}">
                  <a16:creationId xmlns:a16="http://schemas.microsoft.com/office/drawing/2014/main" xmlns="" id="{733888BD-9AAD-4EDC-B442-6A024DF5B2BF}"/>
                </a:ext>
              </a:extLst>
            </p:cNvPr>
            <p:cNvSpPr/>
            <p:nvPr/>
          </p:nvSpPr>
          <p:spPr>
            <a:xfrm>
              <a:off x="2676704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2" name="矩形 591">
              <a:extLst>
                <a:ext uri="{FF2B5EF4-FFF2-40B4-BE49-F238E27FC236}">
                  <a16:creationId xmlns:a16="http://schemas.microsoft.com/office/drawing/2014/main" xmlns="" id="{73EB5FCF-CE00-4B55-88DF-31D5250CC4A7}"/>
                </a:ext>
              </a:extLst>
            </p:cNvPr>
            <p:cNvSpPr/>
            <p:nvPr/>
          </p:nvSpPr>
          <p:spPr>
            <a:xfrm>
              <a:off x="2810070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3" name="矩形 592">
              <a:extLst>
                <a:ext uri="{FF2B5EF4-FFF2-40B4-BE49-F238E27FC236}">
                  <a16:creationId xmlns:a16="http://schemas.microsoft.com/office/drawing/2014/main" xmlns="" id="{B42C80EF-B235-4201-AF4B-DBA5466BDE83}"/>
                </a:ext>
              </a:extLst>
            </p:cNvPr>
            <p:cNvSpPr/>
            <p:nvPr/>
          </p:nvSpPr>
          <p:spPr>
            <a:xfrm>
              <a:off x="2854525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4" name="矩形 593">
              <a:extLst>
                <a:ext uri="{FF2B5EF4-FFF2-40B4-BE49-F238E27FC236}">
                  <a16:creationId xmlns:a16="http://schemas.microsoft.com/office/drawing/2014/main" xmlns="" id="{880B4898-06B5-46AD-A5D9-36B9D28598F3}"/>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1" name="组合 594">
            <a:extLst>
              <a:ext uri="{FF2B5EF4-FFF2-40B4-BE49-F238E27FC236}">
                <a16:creationId xmlns:a16="http://schemas.microsoft.com/office/drawing/2014/main" xmlns="" id="{559CBCBB-D7E6-4A54-AD3C-F3064C4A946B}"/>
              </a:ext>
            </a:extLst>
          </p:cNvPr>
          <p:cNvGrpSpPr/>
          <p:nvPr/>
        </p:nvGrpSpPr>
        <p:grpSpPr>
          <a:xfrm>
            <a:off x="485848" y="2962214"/>
            <a:ext cx="4335677" cy="238535"/>
            <a:chOff x="23655185" y="4720987"/>
            <a:chExt cx="5782408" cy="318120"/>
          </a:xfrm>
          <a:solidFill>
            <a:srgbClr val="F5E010"/>
          </a:solidFill>
        </p:grpSpPr>
        <p:sp>
          <p:nvSpPr>
            <p:cNvPr id="596" name="矩形 595">
              <a:extLst>
                <a:ext uri="{FF2B5EF4-FFF2-40B4-BE49-F238E27FC236}">
                  <a16:creationId xmlns:a16="http://schemas.microsoft.com/office/drawing/2014/main" xmlns="" id="{4ACF60E5-B951-48C3-8567-F7D1769CA95C}"/>
                </a:ext>
              </a:extLst>
            </p:cNvPr>
            <p:cNvSpPr/>
            <p:nvPr/>
          </p:nvSpPr>
          <p:spPr>
            <a:xfrm>
              <a:off x="28990250"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7" name="矩形 596">
              <a:extLst>
                <a:ext uri="{FF2B5EF4-FFF2-40B4-BE49-F238E27FC236}">
                  <a16:creationId xmlns:a16="http://schemas.microsoft.com/office/drawing/2014/main" xmlns="" id="{3E3EA36E-523C-4D41-8BE9-668BDF4FADEB}"/>
                </a:ext>
              </a:extLst>
            </p:cNvPr>
            <p:cNvSpPr/>
            <p:nvPr/>
          </p:nvSpPr>
          <p:spPr>
            <a:xfrm>
              <a:off x="23655185"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8" name="矩形 597">
              <a:extLst>
                <a:ext uri="{FF2B5EF4-FFF2-40B4-BE49-F238E27FC236}">
                  <a16:creationId xmlns:a16="http://schemas.microsoft.com/office/drawing/2014/main" xmlns="" id="{0C3090D6-BE4F-44C2-B932-99B2FC8AA130}"/>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99" name="矩形 598">
              <a:extLst>
                <a:ext uri="{FF2B5EF4-FFF2-40B4-BE49-F238E27FC236}">
                  <a16:creationId xmlns:a16="http://schemas.microsoft.com/office/drawing/2014/main" xmlns="" id="{4FB2A173-739F-4BF0-AD0C-CD8EE58710EB}"/>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0" name="矩形 599">
              <a:extLst>
                <a:ext uri="{FF2B5EF4-FFF2-40B4-BE49-F238E27FC236}">
                  <a16:creationId xmlns:a16="http://schemas.microsoft.com/office/drawing/2014/main" xmlns="" id="{931B3002-8D11-47B6-A843-78B471888DC3}"/>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1" name="矩形 600">
              <a:extLst>
                <a:ext uri="{FF2B5EF4-FFF2-40B4-BE49-F238E27FC236}">
                  <a16:creationId xmlns:a16="http://schemas.microsoft.com/office/drawing/2014/main" xmlns="" id="{726A4060-3336-467C-B4DD-374CEBA75845}"/>
                </a:ext>
              </a:extLst>
            </p:cNvPr>
            <p:cNvSpPr/>
            <p:nvPr/>
          </p:nvSpPr>
          <p:spPr>
            <a:xfrm>
              <a:off x="26767308"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2" name="矩形 601">
              <a:extLst>
                <a:ext uri="{FF2B5EF4-FFF2-40B4-BE49-F238E27FC236}">
                  <a16:creationId xmlns:a16="http://schemas.microsoft.com/office/drawing/2014/main" xmlns="" id="{B7520FDF-B8B6-43D6-8BBB-94C63E49E048}"/>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3" name="矩形 602">
              <a:extLst>
                <a:ext uri="{FF2B5EF4-FFF2-40B4-BE49-F238E27FC236}">
                  <a16:creationId xmlns:a16="http://schemas.microsoft.com/office/drawing/2014/main" xmlns="" id="{C66344F0-C1C2-4EF2-AA01-A9CC1117D6BE}"/>
                </a:ext>
              </a:extLst>
            </p:cNvPr>
            <p:cNvSpPr/>
            <p:nvPr/>
          </p:nvSpPr>
          <p:spPr>
            <a:xfrm>
              <a:off x="2409977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4" name="矩形 603">
              <a:extLst>
                <a:ext uri="{FF2B5EF4-FFF2-40B4-BE49-F238E27FC236}">
                  <a16:creationId xmlns:a16="http://schemas.microsoft.com/office/drawing/2014/main" xmlns="" id="{51F0FA2D-8E75-4EC4-A4A7-D02C23B3FF3E}"/>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5" name="矩形 604">
              <a:extLst>
                <a:ext uri="{FF2B5EF4-FFF2-40B4-BE49-F238E27FC236}">
                  <a16:creationId xmlns:a16="http://schemas.microsoft.com/office/drawing/2014/main" xmlns="" id="{39A2B34B-0310-413F-A6D0-2E69C9AF774D}"/>
                </a:ext>
              </a:extLst>
            </p:cNvPr>
            <p:cNvSpPr/>
            <p:nvPr/>
          </p:nvSpPr>
          <p:spPr>
            <a:xfrm>
              <a:off x="26322719"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6" name="矩形 605">
              <a:extLst>
                <a:ext uri="{FF2B5EF4-FFF2-40B4-BE49-F238E27FC236}">
                  <a16:creationId xmlns:a16="http://schemas.microsoft.com/office/drawing/2014/main" xmlns="" id="{034A09FA-F3EA-4265-93BB-AA3ACD5FF224}"/>
                </a:ext>
              </a:extLst>
            </p:cNvPr>
            <p:cNvSpPr/>
            <p:nvPr/>
          </p:nvSpPr>
          <p:spPr>
            <a:xfrm>
              <a:off x="27211897"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7" name="矩形 606">
              <a:extLst>
                <a:ext uri="{FF2B5EF4-FFF2-40B4-BE49-F238E27FC236}">
                  <a16:creationId xmlns:a16="http://schemas.microsoft.com/office/drawing/2014/main" xmlns="" id="{2A415AE0-81EA-4581-8307-D27C8D74B3B9}"/>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08" name="矩形 607">
              <a:extLst>
                <a:ext uri="{FF2B5EF4-FFF2-40B4-BE49-F238E27FC236}">
                  <a16:creationId xmlns:a16="http://schemas.microsoft.com/office/drawing/2014/main" xmlns="" id="{3B0E7AF7-C557-4690-9993-B88E8D9466D9}"/>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2" name="组合 608">
            <a:extLst>
              <a:ext uri="{FF2B5EF4-FFF2-40B4-BE49-F238E27FC236}">
                <a16:creationId xmlns:a16="http://schemas.microsoft.com/office/drawing/2014/main" xmlns="" id="{046ED736-5841-4E93-A7ED-2899AF3ED83A}"/>
              </a:ext>
            </a:extLst>
          </p:cNvPr>
          <p:cNvGrpSpPr/>
          <p:nvPr/>
        </p:nvGrpSpPr>
        <p:grpSpPr>
          <a:xfrm>
            <a:off x="485848" y="2723143"/>
            <a:ext cx="4334642" cy="238535"/>
            <a:chOff x="23655515" y="4402152"/>
            <a:chExt cx="5781028" cy="318120"/>
          </a:xfrm>
          <a:solidFill>
            <a:srgbClr val="F5E010"/>
          </a:solidFill>
        </p:grpSpPr>
        <p:sp>
          <p:nvSpPr>
            <p:cNvPr id="610" name="矩形 609">
              <a:extLst>
                <a:ext uri="{FF2B5EF4-FFF2-40B4-BE49-F238E27FC236}">
                  <a16:creationId xmlns:a16="http://schemas.microsoft.com/office/drawing/2014/main" xmlns="" id="{9EE89802-6DA8-4AA3-B113-EC9707950281}"/>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1" name="矩形 610">
              <a:extLst>
                <a:ext uri="{FF2B5EF4-FFF2-40B4-BE49-F238E27FC236}">
                  <a16:creationId xmlns:a16="http://schemas.microsoft.com/office/drawing/2014/main" xmlns="" id="{3F2F5AC9-5C4B-463D-BABF-90BDBD292435}"/>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2" name="矩形 611">
              <a:extLst>
                <a:ext uri="{FF2B5EF4-FFF2-40B4-BE49-F238E27FC236}">
                  <a16:creationId xmlns:a16="http://schemas.microsoft.com/office/drawing/2014/main" xmlns="" id="{E277C3C9-5AC2-4257-8FA8-F4CB8766CDF3}"/>
                </a:ext>
              </a:extLst>
            </p:cNvPr>
            <p:cNvSpPr/>
            <p:nvPr/>
          </p:nvSpPr>
          <p:spPr>
            <a:xfrm>
              <a:off x="2632235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3" name="矩形 612">
              <a:extLst>
                <a:ext uri="{FF2B5EF4-FFF2-40B4-BE49-F238E27FC236}">
                  <a16:creationId xmlns:a16="http://schemas.microsoft.com/office/drawing/2014/main" xmlns="" id="{CAAFD336-1881-49C5-9B8F-DE72312F6BF3}"/>
                </a:ext>
              </a:extLst>
            </p:cNvPr>
            <p:cNvSpPr/>
            <p:nvPr/>
          </p:nvSpPr>
          <p:spPr>
            <a:xfrm>
              <a:off x="2676683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4" name="矩形 613">
              <a:extLst>
                <a:ext uri="{FF2B5EF4-FFF2-40B4-BE49-F238E27FC236}">
                  <a16:creationId xmlns:a16="http://schemas.microsoft.com/office/drawing/2014/main" xmlns="" id="{62335033-B821-46A3-A75D-07C1C3A508E9}"/>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5" name="矩形 614">
              <a:extLst>
                <a:ext uri="{FF2B5EF4-FFF2-40B4-BE49-F238E27FC236}">
                  <a16:creationId xmlns:a16="http://schemas.microsoft.com/office/drawing/2014/main" xmlns="" id="{9EE47741-2EDB-45AC-AFF9-2607DC2ED06F}"/>
                </a:ext>
              </a:extLst>
            </p:cNvPr>
            <p:cNvSpPr/>
            <p:nvPr/>
          </p:nvSpPr>
          <p:spPr>
            <a:xfrm>
              <a:off x="2854472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6" name="矩形 615">
              <a:extLst>
                <a:ext uri="{FF2B5EF4-FFF2-40B4-BE49-F238E27FC236}">
                  <a16:creationId xmlns:a16="http://schemas.microsoft.com/office/drawing/2014/main" xmlns="" id="{07C4AE32-392D-4652-8BCA-08A1B69561B6}"/>
                </a:ext>
              </a:extLst>
            </p:cNvPr>
            <p:cNvSpPr/>
            <p:nvPr/>
          </p:nvSpPr>
          <p:spPr>
            <a:xfrm>
              <a:off x="2365551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7" name="矩形 616">
              <a:extLst>
                <a:ext uri="{FF2B5EF4-FFF2-40B4-BE49-F238E27FC236}">
                  <a16:creationId xmlns:a16="http://schemas.microsoft.com/office/drawing/2014/main" xmlns="" id="{282080C0-2B3A-4721-81A3-46039A1AC170}"/>
                </a:ext>
              </a:extLst>
            </p:cNvPr>
            <p:cNvSpPr/>
            <p:nvPr/>
          </p:nvSpPr>
          <p:spPr>
            <a:xfrm>
              <a:off x="2498893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8" name="矩形 617">
              <a:extLst>
                <a:ext uri="{FF2B5EF4-FFF2-40B4-BE49-F238E27FC236}">
                  <a16:creationId xmlns:a16="http://schemas.microsoft.com/office/drawing/2014/main" xmlns="" id="{40A56488-FE31-4D6B-883D-B842A4D2D2FB}"/>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19" name="矩形 618">
              <a:extLst>
                <a:ext uri="{FF2B5EF4-FFF2-40B4-BE49-F238E27FC236}">
                  <a16:creationId xmlns:a16="http://schemas.microsoft.com/office/drawing/2014/main" xmlns="" id="{961997A2-0238-4974-B9CD-A6A5CCA67555}"/>
                </a:ext>
              </a:extLst>
            </p:cNvPr>
            <p:cNvSpPr/>
            <p:nvPr/>
          </p:nvSpPr>
          <p:spPr>
            <a:xfrm>
              <a:off x="2587788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0" name="矩形 619">
              <a:extLst>
                <a:ext uri="{FF2B5EF4-FFF2-40B4-BE49-F238E27FC236}">
                  <a16:creationId xmlns:a16="http://schemas.microsoft.com/office/drawing/2014/main" xmlns="" id="{29624B88-93EC-4576-B47D-21022C6CE457}"/>
                </a:ext>
              </a:extLst>
            </p:cNvPr>
            <p:cNvSpPr/>
            <p:nvPr/>
          </p:nvSpPr>
          <p:spPr>
            <a:xfrm>
              <a:off x="28989200"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1" name="矩形 620">
              <a:extLst>
                <a:ext uri="{FF2B5EF4-FFF2-40B4-BE49-F238E27FC236}">
                  <a16:creationId xmlns:a16="http://schemas.microsoft.com/office/drawing/2014/main" xmlns="" id="{3B52623C-AB40-47F7-A1A0-4EA671C651D7}"/>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2" name="矩形 621">
              <a:extLst>
                <a:ext uri="{FF2B5EF4-FFF2-40B4-BE49-F238E27FC236}">
                  <a16:creationId xmlns:a16="http://schemas.microsoft.com/office/drawing/2014/main" xmlns="" id="{2919C386-EE8E-46E1-B27C-6147F0AFC101}"/>
                </a:ext>
              </a:extLst>
            </p:cNvPr>
            <p:cNvSpPr/>
            <p:nvPr/>
          </p:nvSpPr>
          <p:spPr>
            <a:xfrm>
              <a:off x="2765578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3" name="组合 622">
            <a:extLst>
              <a:ext uri="{FF2B5EF4-FFF2-40B4-BE49-F238E27FC236}">
                <a16:creationId xmlns:a16="http://schemas.microsoft.com/office/drawing/2014/main" xmlns="" id="{2412FE49-D1B1-4E74-9125-C60D1915234A}"/>
              </a:ext>
            </a:extLst>
          </p:cNvPr>
          <p:cNvGrpSpPr/>
          <p:nvPr/>
        </p:nvGrpSpPr>
        <p:grpSpPr>
          <a:xfrm>
            <a:off x="485848" y="2483057"/>
            <a:ext cx="4335677" cy="238535"/>
            <a:chOff x="23655185" y="4081963"/>
            <a:chExt cx="5782408" cy="318120"/>
          </a:xfrm>
          <a:solidFill>
            <a:srgbClr val="F5E010"/>
          </a:solidFill>
        </p:grpSpPr>
        <p:sp>
          <p:nvSpPr>
            <p:cNvPr id="624" name="矩形 623">
              <a:extLst>
                <a:ext uri="{FF2B5EF4-FFF2-40B4-BE49-F238E27FC236}">
                  <a16:creationId xmlns:a16="http://schemas.microsoft.com/office/drawing/2014/main" xmlns="" id="{DC7DCBED-D446-43B7-8C86-C36654998D71}"/>
                </a:ext>
              </a:extLst>
            </p:cNvPr>
            <p:cNvSpPr/>
            <p:nvPr/>
          </p:nvSpPr>
          <p:spPr>
            <a:xfrm>
              <a:off x="28990250"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5" name="矩形 624">
              <a:extLst>
                <a:ext uri="{FF2B5EF4-FFF2-40B4-BE49-F238E27FC236}">
                  <a16:creationId xmlns:a16="http://schemas.microsoft.com/office/drawing/2014/main" xmlns="" id="{0BC1ED49-C123-46E6-8A42-AE836A45493E}"/>
                </a:ext>
              </a:extLst>
            </p:cNvPr>
            <p:cNvSpPr/>
            <p:nvPr/>
          </p:nvSpPr>
          <p:spPr>
            <a:xfrm>
              <a:off x="2365518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6" name="矩形 625">
              <a:extLst>
                <a:ext uri="{FF2B5EF4-FFF2-40B4-BE49-F238E27FC236}">
                  <a16:creationId xmlns:a16="http://schemas.microsoft.com/office/drawing/2014/main" xmlns="" id="{A8DA6092-A103-41D1-A94B-9AD399F23376}"/>
                </a:ext>
              </a:extLst>
            </p:cNvPr>
            <p:cNvSpPr/>
            <p:nvPr/>
          </p:nvSpPr>
          <p:spPr>
            <a:xfrm>
              <a:off x="25433541"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7" name="矩形 626">
              <a:extLst>
                <a:ext uri="{FF2B5EF4-FFF2-40B4-BE49-F238E27FC236}">
                  <a16:creationId xmlns:a16="http://schemas.microsoft.com/office/drawing/2014/main" xmlns="" id="{7DE37CAF-0A77-46F5-814B-1577C1FCCB73}"/>
                </a:ext>
              </a:extLst>
            </p:cNvPr>
            <p:cNvSpPr/>
            <p:nvPr/>
          </p:nvSpPr>
          <p:spPr>
            <a:xfrm>
              <a:off x="25878130"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8" name="矩形 627">
              <a:extLst>
                <a:ext uri="{FF2B5EF4-FFF2-40B4-BE49-F238E27FC236}">
                  <a16:creationId xmlns:a16="http://schemas.microsoft.com/office/drawing/2014/main" xmlns="" id="{C095C3FA-B7DE-45E2-BC06-813E28647D99}"/>
                </a:ext>
              </a:extLst>
            </p:cNvPr>
            <p:cNvSpPr/>
            <p:nvPr/>
          </p:nvSpPr>
          <p:spPr>
            <a:xfrm>
              <a:off x="26322719"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29" name="矩形 628">
              <a:extLst>
                <a:ext uri="{FF2B5EF4-FFF2-40B4-BE49-F238E27FC236}">
                  <a16:creationId xmlns:a16="http://schemas.microsoft.com/office/drawing/2014/main" xmlns="" id="{E31C1FAE-BEF9-4B9E-B0F1-CCE4097400BC}"/>
                </a:ext>
              </a:extLst>
            </p:cNvPr>
            <p:cNvSpPr/>
            <p:nvPr/>
          </p:nvSpPr>
          <p:spPr>
            <a:xfrm>
              <a:off x="27211897"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0" name="矩形 629">
              <a:extLst>
                <a:ext uri="{FF2B5EF4-FFF2-40B4-BE49-F238E27FC236}">
                  <a16:creationId xmlns:a16="http://schemas.microsoft.com/office/drawing/2014/main" xmlns="" id="{B77514B2-5DCC-4664-81A8-711A4EC81141}"/>
                </a:ext>
              </a:extLst>
            </p:cNvPr>
            <p:cNvSpPr/>
            <p:nvPr/>
          </p:nvSpPr>
          <p:spPr>
            <a:xfrm>
              <a:off x="28545664"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1" name="矩形 630">
              <a:extLst>
                <a:ext uri="{FF2B5EF4-FFF2-40B4-BE49-F238E27FC236}">
                  <a16:creationId xmlns:a16="http://schemas.microsoft.com/office/drawing/2014/main" xmlns="" id="{8DA307CE-6B26-46E1-AFC5-597BEDBC3D88}"/>
                </a:ext>
              </a:extLst>
            </p:cNvPr>
            <p:cNvSpPr/>
            <p:nvPr/>
          </p:nvSpPr>
          <p:spPr>
            <a:xfrm>
              <a:off x="2409977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2" name="矩形 631">
              <a:extLst>
                <a:ext uri="{FF2B5EF4-FFF2-40B4-BE49-F238E27FC236}">
                  <a16:creationId xmlns:a16="http://schemas.microsoft.com/office/drawing/2014/main" xmlns="" id="{2B5A78CD-2254-43CD-8F0C-39A8074EFA10}"/>
                </a:ext>
              </a:extLst>
            </p:cNvPr>
            <p:cNvSpPr/>
            <p:nvPr/>
          </p:nvSpPr>
          <p:spPr>
            <a:xfrm>
              <a:off x="24544363"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3" name="矩形 632">
              <a:extLst>
                <a:ext uri="{FF2B5EF4-FFF2-40B4-BE49-F238E27FC236}">
                  <a16:creationId xmlns:a16="http://schemas.microsoft.com/office/drawing/2014/main" xmlns="" id="{C79CE591-DE4D-4EFC-81E8-ECAF50468EBF}"/>
                </a:ext>
              </a:extLst>
            </p:cNvPr>
            <p:cNvSpPr/>
            <p:nvPr/>
          </p:nvSpPr>
          <p:spPr>
            <a:xfrm>
              <a:off x="24988952"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4" name="矩形 633">
              <a:extLst>
                <a:ext uri="{FF2B5EF4-FFF2-40B4-BE49-F238E27FC236}">
                  <a16:creationId xmlns:a16="http://schemas.microsoft.com/office/drawing/2014/main" xmlns="" id="{305AC7D6-57BC-4421-BE7A-578C1BB91869}"/>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5" name="矩形 634">
              <a:extLst>
                <a:ext uri="{FF2B5EF4-FFF2-40B4-BE49-F238E27FC236}">
                  <a16:creationId xmlns:a16="http://schemas.microsoft.com/office/drawing/2014/main" xmlns="" id="{954EE61B-3A0F-4718-BFFE-1384AC95684B}"/>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6" name="矩形 635">
              <a:extLst>
                <a:ext uri="{FF2B5EF4-FFF2-40B4-BE49-F238E27FC236}">
                  <a16:creationId xmlns:a16="http://schemas.microsoft.com/office/drawing/2014/main" xmlns="" id="{E089412D-D8E8-47AB-873E-9E32B8D2F70D}"/>
                </a:ext>
              </a:extLst>
            </p:cNvPr>
            <p:cNvSpPr/>
            <p:nvPr/>
          </p:nvSpPr>
          <p:spPr>
            <a:xfrm>
              <a:off x="2810107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4" name="组合 636">
            <a:extLst>
              <a:ext uri="{FF2B5EF4-FFF2-40B4-BE49-F238E27FC236}">
                <a16:creationId xmlns:a16="http://schemas.microsoft.com/office/drawing/2014/main" xmlns="" id="{A2D50B30-8AE8-4359-9EAC-092332890287}"/>
              </a:ext>
            </a:extLst>
          </p:cNvPr>
          <p:cNvGrpSpPr/>
          <p:nvPr/>
        </p:nvGrpSpPr>
        <p:grpSpPr>
          <a:xfrm>
            <a:off x="485848" y="2245212"/>
            <a:ext cx="4335609" cy="238535"/>
            <a:chOff x="23655354" y="3764764"/>
            <a:chExt cx="5782318" cy="318120"/>
          </a:xfrm>
          <a:solidFill>
            <a:srgbClr val="F5E010"/>
          </a:solidFill>
        </p:grpSpPr>
        <p:sp>
          <p:nvSpPr>
            <p:cNvPr id="638" name="矩形 637">
              <a:extLst>
                <a:ext uri="{FF2B5EF4-FFF2-40B4-BE49-F238E27FC236}">
                  <a16:creationId xmlns:a16="http://schemas.microsoft.com/office/drawing/2014/main" xmlns="" id="{DC7EF83E-F505-4A7A-8A08-87D97ECB7986}"/>
                </a:ext>
              </a:extLst>
            </p:cNvPr>
            <p:cNvSpPr/>
            <p:nvPr/>
          </p:nvSpPr>
          <p:spPr>
            <a:xfrm>
              <a:off x="24544516"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39" name="矩形 638">
              <a:extLst>
                <a:ext uri="{FF2B5EF4-FFF2-40B4-BE49-F238E27FC236}">
                  <a16:creationId xmlns:a16="http://schemas.microsoft.com/office/drawing/2014/main" xmlns="" id="{8582CEFF-210A-4294-B101-FA9ACC6A86AB}"/>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0" name="矩形 639">
              <a:extLst>
                <a:ext uri="{FF2B5EF4-FFF2-40B4-BE49-F238E27FC236}">
                  <a16:creationId xmlns:a16="http://schemas.microsoft.com/office/drawing/2014/main" xmlns="" id="{4DC13C4C-7DA5-4176-A7C4-585558A40B97}"/>
                </a:ext>
              </a:extLst>
            </p:cNvPr>
            <p:cNvSpPr/>
            <p:nvPr/>
          </p:nvSpPr>
          <p:spPr>
            <a:xfrm>
              <a:off x="26322840"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1" name="矩形 640">
              <a:extLst>
                <a:ext uri="{FF2B5EF4-FFF2-40B4-BE49-F238E27FC236}">
                  <a16:creationId xmlns:a16="http://schemas.microsoft.com/office/drawing/2014/main" xmlns="" id="{873751CF-A4CB-4195-AE2C-9064E1CB9683}"/>
                </a:ext>
              </a:extLst>
            </p:cNvPr>
            <p:cNvSpPr/>
            <p:nvPr/>
          </p:nvSpPr>
          <p:spPr>
            <a:xfrm>
              <a:off x="26767421"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2" name="矩形 641">
              <a:extLst>
                <a:ext uri="{FF2B5EF4-FFF2-40B4-BE49-F238E27FC236}">
                  <a16:creationId xmlns:a16="http://schemas.microsoft.com/office/drawing/2014/main" xmlns="" id="{12FE1286-BBBD-4C14-8B22-C1ABFA39E211}"/>
                </a:ext>
              </a:extLst>
            </p:cNvPr>
            <p:cNvSpPr/>
            <p:nvPr/>
          </p:nvSpPr>
          <p:spPr>
            <a:xfrm>
              <a:off x="27212002"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3" name="矩形 642">
              <a:extLst>
                <a:ext uri="{FF2B5EF4-FFF2-40B4-BE49-F238E27FC236}">
                  <a16:creationId xmlns:a16="http://schemas.microsoft.com/office/drawing/2014/main" xmlns="" id="{7CBBCE86-DC29-4D7B-98F9-A21F1734E484}"/>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4" name="矩形 643">
              <a:extLst>
                <a:ext uri="{FF2B5EF4-FFF2-40B4-BE49-F238E27FC236}">
                  <a16:creationId xmlns:a16="http://schemas.microsoft.com/office/drawing/2014/main" xmlns="" id="{89D67C6B-DC34-4FEB-9405-3595280E1492}"/>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5" name="矩形 644">
              <a:extLst>
                <a:ext uri="{FF2B5EF4-FFF2-40B4-BE49-F238E27FC236}">
                  <a16:creationId xmlns:a16="http://schemas.microsoft.com/office/drawing/2014/main" xmlns="" id="{9DDB87E4-B042-4478-B6E5-DFB0862647FC}"/>
                </a:ext>
              </a:extLst>
            </p:cNvPr>
            <p:cNvSpPr/>
            <p:nvPr/>
          </p:nvSpPr>
          <p:spPr>
            <a:xfrm>
              <a:off x="23655354"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6" name="矩形 645">
              <a:extLst>
                <a:ext uri="{FF2B5EF4-FFF2-40B4-BE49-F238E27FC236}">
                  <a16:creationId xmlns:a16="http://schemas.microsoft.com/office/drawing/2014/main" xmlns="" id="{94220E3C-518D-4C95-A4D1-FD1C1749BA1D}"/>
                </a:ext>
              </a:extLst>
            </p:cNvPr>
            <p:cNvSpPr/>
            <p:nvPr/>
          </p:nvSpPr>
          <p:spPr>
            <a:xfrm>
              <a:off x="2409993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7" name="矩形 646">
              <a:extLst>
                <a:ext uri="{FF2B5EF4-FFF2-40B4-BE49-F238E27FC236}">
                  <a16:creationId xmlns:a16="http://schemas.microsoft.com/office/drawing/2014/main" xmlns="" id="{181342BD-4835-427F-84D3-5F20DCE8E797}"/>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8" name="矩形 647">
              <a:extLst>
                <a:ext uri="{FF2B5EF4-FFF2-40B4-BE49-F238E27FC236}">
                  <a16:creationId xmlns:a16="http://schemas.microsoft.com/office/drawing/2014/main" xmlns="" id="{DA6DD89E-A6CE-4CD2-B7B0-9AB02EF4CE8E}"/>
                </a:ext>
              </a:extLst>
            </p:cNvPr>
            <p:cNvSpPr/>
            <p:nvPr/>
          </p:nvSpPr>
          <p:spPr>
            <a:xfrm>
              <a:off x="2587825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49" name="矩形 648">
              <a:extLst>
                <a:ext uri="{FF2B5EF4-FFF2-40B4-BE49-F238E27FC236}">
                  <a16:creationId xmlns:a16="http://schemas.microsoft.com/office/drawing/2014/main" xmlns="" id="{9BB3C26F-672A-4242-BCA5-D69DC96B76E6}"/>
                </a:ext>
              </a:extLst>
            </p:cNvPr>
            <p:cNvSpPr/>
            <p:nvPr/>
          </p:nvSpPr>
          <p:spPr>
            <a:xfrm>
              <a:off x="2854574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0" name="矩形 649">
              <a:extLst>
                <a:ext uri="{FF2B5EF4-FFF2-40B4-BE49-F238E27FC236}">
                  <a16:creationId xmlns:a16="http://schemas.microsoft.com/office/drawing/2014/main" xmlns="" id="{FE650879-A465-46E7-88C0-D5D310A7872E}"/>
                </a:ext>
              </a:extLst>
            </p:cNvPr>
            <p:cNvSpPr/>
            <p:nvPr/>
          </p:nvSpPr>
          <p:spPr>
            <a:xfrm>
              <a:off x="2899032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5" name="组合 650">
            <a:extLst>
              <a:ext uri="{FF2B5EF4-FFF2-40B4-BE49-F238E27FC236}">
                <a16:creationId xmlns:a16="http://schemas.microsoft.com/office/drawing/2014/main" xmlns="" id="{3DB68ADF-2FE2-4D5F-90CB-B89FAAE91845}"/>
              </a:ext>
            </a:extLst>
          </p:cNvPr>
          <p:cNvGrpSpPr/>
          <p:nvPr/>
        </p:nvGrpSpPr>
        <p:grpSpPr>
          <a:xfrm>
            <a:off x="485848" y="3678141"/>
            <a:ext cx="4335677" cy="238535"/>
            <a:chOff x="23655185" y="5675778"/>
            <a:chExt cx="5782408" cy="318120"/>
          </a:xfrm>
          <a:solidFill>
            <a:srgbClr val="F5E010"/>
          </a:solidFill>
        </p:grpSpPr>
        <p:sp>
          <p:nvSpPr>
            <p:cNvPr id="652" name="矩形 651">
              <a:extLst>
                <a:ext uri="{FF2B5EF4-FFF2-40B4-BE49-F238E27FC236}">
                  <a16:creationId xmlns:a16="http://schemas.microsoft.com/office/drawing/2014/main" xmlns="" id="{572854E8-DC41-4CAE-AC1C-5E1F217CEC66}"/>
                </a:ext>
              </a:extLst>
            </p:cNvPr>
            <p:cNvSpPr/>
            <p:nvPr/>
          </p:nvSpPr>
          <p:spPr>
            <a:xfrm>
              <a:off x="2365518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3" name="矩形 652">
              <a:extLst>
                <a:ext uri="{FF2B5EF4-FFF2-40B4-BE49-F238E27FC236}">
                  <a16:creationId xmlns:a16="http://schemas.microsoft.com/office/drawing/2014/main" xmlns="" id="{875F5C2A-49AC-45F8-B86C-95E3CF52049D}"/>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4" name="矩形 653">
              <a:extLst>
                <a:ext uri="{FF2B5EF4-FFF2-40B4-BE49-F238E27FC236}">
                  <a16:creationId xmlns:a16="http://schemas.microsoft.com/office/drawing/2014/main" xmlns="" id="{79139CDC-4650-4862-8728-872B74E8D67E}"/>
                </a:ext>
              </a:extLst>
            </p:cNvPr>
            <p:cNvSpPr/>
            <p:nvPr/>
          </p:nvSpPr>
          <p:spPr>
            <a:xfrm>
              <a:off x="26322719"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5" name="矩形 654">
              <a:extLst>
                <a:ext uri="{FF2B5EF4-FFF2-40B4-BE49-F238E27FC236}">
                  <a16:creationId xmlns:a16="http://schemas.microsoft.com/office/drawing/2014/main" xmlns="" id="{C03D1727-6976-41F4-84BD-37502203AE4D}"/>
                </a:ext>
              </a:extLst>
            </p:cNvPr>
            <p:cNvSpPr/>
            <p:nvPr/>
          </p:nvSpPr>
          <p:spPr>
            <a:xfrm>
              <a:off x="26767308"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6" name="矩形 655">
              <a:extLst>
                <a:ext uri="{FF2B5EF4-FFF2-40B4-BE49-F238E27FC236}">
                  <a16:creationId xmlns:a16="http://schemas.microsoft.com/office/drawing/2014/main" xmlns="" id="{C2717EA9-C794-458F-80C1-5265895CE130}"/>
                </a:ext>
              </a:extLst>
            </p:cNvPr>
            <p:cNvSpPr/>
            <p:nvPr/>
          </p:nvSpPr>
          <p:spPr>
            <a:xfrm>
              <a:off x="2810107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7" name="矩形 656">
              <a:extLst>
                <a:ext uri="{FF2B5EF4-FFF2-40B4-BE49-F238E27FC236}">
                  <a16:creationId xmlns:a16="http://schemas.microsoft.com/office/drawing/2014/main" xmlns="" id="{0354285F-3AA8-4C45-A04B-3FB11DBF8A59}"/>
                </a:ext>
              </a:extLst>
            </p:cNvPr>
            <p:cNvSpPr/>
            <p:nvPr/>
          </p:nvSpPr>
          <p:spPr>
            <a:xfrm>
              <a:off x="28990250"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8" name="矩形 657">
              <a:extLst>
                <a:ext uri="{FF2B5EF4-FFF2-40B4-BE49-F238E27FC236}">
                  <a16:creationId xmlns:a16="http://schemas.microsoft.com/office/drawing/2014/main" xmlns="" id="{3D968BB7-D9F9-4378-8F1E-099030B0E485}"/>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59" name="矩形 658">
              <a:extLst>
                <a:ext uri="{FF2B5EF4-FFF2-40B4-BE49-F238E27FC236}">
                  <a16:creationId xmlns:a16="http://schemas.microsoft.com/office/drawing/2014/main" xmlns="" id="{250ED2A5-3227-4030-B921-649C9E3795D0}"/>
                </a:ext>
              </a:extLst>
            </p:cNvPr>
            <p:cNvSpPr/>
            <p:nvPr/>
          </p:nvSpPr>
          <p:spPr>
            <a:xfrm>
              <a:off x="24988952"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0" name="矩形 659">
              <a:extLst>
                <a:ext uri="{FF2B5EF4-FFF2-40B4-BE49-F238E27FC236}">
                  <a16:creationId xmlns:a16="http://schemas.microsoft.com/office/drawing/2014/main" xmlns="" id="{EFEEC233-6ED6-40E9-8E04-2651BC8626CB}"/>
                </a:ext>
              </a:extLst>
            </p:cNvPr>
            <p:cNvSpPr/>
            <p:nvPr/>
          </p:nvSpPr>
          <p:spPr>
            <a:xfrm>
              <a:off x="25433541"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1" name="矩形 660">
              <a:extLst>
                <a:ext uri="{FF2B5EF4-FFF2-40B4-BE49-F238E27FC236}">
                  <a16:creationId xmlns:a16="http://schemas.microsoft.com/office/drawing/2014/main" xmlns="" id="{310364EE-0B98-44C2-AC40-F99B511B561A}"/>
                </a:ext>
              </a:extLst>
            </p:cNvPr>
            <p:cNvSpPr/>
            <p:nvPr/>
          </p:nvSpPr>
          <p:spPr>
            <a:xfrm>
              <a:off x="25878130"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2" name="矩形 661">
              <a:extLst>
                <a:ext uri="{FF2B5EF4-FFF2-40B4-BE49-F238E27FC236}">
                  <a16:creationId xmlns:a16="http://schemas.microsoft.com/office/drawing/2014/main" xmlns="" id="{4FF79957-6340-49B9-8B6D-784CC61B845C}"/>
                </a:ext>
              </a:extLst>
            </p:cNvPr>
            <p:cNvSpPr/>
            <p:nvPr/>
          </p:nvSpPr>
          <p:spPr>
            <a:xfrm>
              <a:off x="27211897"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3" name="矩形 662">
              <a:extLst>
                <a:ext uri="{FF2B5EF4-FFF2-40B4-BE49-F238E27FC236}">
                  <a16:creationId xmlns:a16="http://schemas.microsoft.com/office/drawing/2014/main" xmlns="" id="{8BA0E9CE-2975-43AA-B2EC-B5806F07D1F5}"/>
                </a:ext>
              </a:extLst>
            </p:cNvPr>
            <p:cNvSpPr/>
            <p:nvPr/>
          </p:nvSpPr>
          <p:spPr>
            <a:xfrm>
              <a:off x="27656486"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4" name="矩形 663">
              <a:extLst>
                <a:ext uri="{FF2B5EF4-FFF2-40B4-BE49-F238E27FC236}">
                  <a16:creationId xmlns:a16="http://schemas.microsoft.com/office/drawing/2014/main" xmlns="" id="{C53FFD93-E922-487E-B895-2AFB8EA78680}"/>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6" name="组合 664">
            <a:extLst>
              <a:ext uri="{FF2B5EF4-FFF2-40B4-BE49-F238E27FC236}">
                <a16:creationId xmlns:a16="http://schemas.microsoft.com/office/drawing/2014/main" xmlns="" id="{CDEB0AE5-8808-41FE-B14C-970F4F97FF9A}"/>
              </a:ext>
            </a:extLst>
          </p:cNvPr>
          <p:cNvGrpSpPr/>
          <p:nvPr/>
        </p:nvGrpSpPr>
        <p:grpSpPr>
          <a:xfrm>
            <a:off x="485848" y="2007724"/>
            <a:ext cx="4335489" cy="238535"/>
            <a:chOff x="23655185" y="3448040"/>
            <a:chExt cx="5782158" cy="318120"/>
          </a:xfrm>
          <a:solidFill>
            <a:srgbClr val="F5E010"/>
          </a:solidFill>
        </p:grpSpPr>
        <p:sp>
          <p:nvSpPr>
            <p:cNvPr id="666" name="矩形 665">
              <a:extLst>
                <a:ext uri="{FF2B5EF4-FFF2-40B4-BE49-F238E27FC236}">
                  <a16:creationId xmlns:a16="http://schemas.microsoft.com/office/drawing/2014/main" xmlns="" id="{6A18A629-8C5C-4B8E-A4D4-BB5F46A76EE9}"/>
                </a:ext>
              </a:extLst>
            </p:cNvPr>
            <p:cNvSpPr/>
            <p:nvPr/>
          </p:nvSpPr>
          <p:spPr>
            <a:xfrm>
              <a:off x="2365518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7" name="矩形 666">
              <a:extLst>
                <a:ext uri="{FF2B5EF4-FFF2-40B4-BE49-F238E27FC236}">
                  <a16:creationId xmlns:a16="http://schemas.microsoft.com/office/drawing/2014/main" xmlns="" id="{FAD207F1-B534-40BD-9E90-5F83835A3690}"/>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8" name="矩形 667">
              <a:extLst>
                <a:ext uri="{FF2B5EF4-FFF2-40B4-BE49-F238E27FC236}">
                  <a16:creationId xmlns:a16="http://schemas.microsoft.com/office/drawing/2014/main" xmlns="" id="{4762CD3B-DD23-41A9-8E75-DF93D2F7B252}"/>
                </a:ext>
              </a:extLst>
            </p:cNvPr>
            <p:cNvSpPr/>
            <p:nvPr/>
          </p:nvSpPr>
          <p:spPr>
            <a:xfrm>
              <a:off x="2587802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69" name="矩形 668">
              <a:extLst>
                <a:ext uri="{FF2B5EF4-FFF2-40B4-BE49-F238E27FC236}">
                  <a16:creationId xmlns:a16="http://schemas.microsoft.com/office/drawing/2014/main" xmlns="" id="{DF1B2C63-BB3A-490F-9499-450B75680610}"/>
                </a:ext>
              </a:extLst>
            </p:cNvPr>
            <p:cNvSpPr/>
            <p:nvPr/>
          </p:nvSpPr>
          <p:spPr>
            <a:xfrm>
              <a:off x="2676716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0" name="矩形 669">
              <a:extLst>
                <a:ext uri="{FF2B5EF4-FFF2-40B4-BE49-F238E27FC236}">
                  <a16:creationId xmlns:a16="http://schemas.microsoft.com/office/drawing/2014/main" xmlns="" id="{C94BA63F-E78D-4F43-9F34-40CCD844F950}"/>
                </a:ext>
              </a:extLst>
            </p:cNvPr>
            <p:cNvSpPr/>
            <p:nvPr/>
          </p:nvSpPr>
          <p:spPr>
            <a:xfrm>
              <a:off x="2765629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1" name="矩形 670">
              <a:extLst>
                <a:ext uri="{FF2B5EF4-FFF2-40B4-BE49-F238E27FC236}">
                  <a16:creationId xmlns:a16="http://schemas.microsoft.com/office/drawing/2014/main" xmlns="" id="{B68DC1DD-11ED-4968-AA7C-38266DE68F91}"/>
                </a:ext>
              </a:extLst>
            </p:cNvPr>
            <p:cNvSpPr/>
            <p:nvPr/>
          </p:nvSpPr>
          <p:spPr>
            <a:xfrm>
              <a:off x="28545433"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2" name="矩形 671">
              <a:extLst>
                <a:ext uri="{FF2B5EF4-FFF2-40B4-BE49-F238E27FC236}">
                  <a16:creationId xmlns:a16="http://schemas.microsoft.com/office/drawing/2014/main" xmlns="" id="{DB426A39-2B6B-4AAC-97A8-7E7EA8D199DF}"/>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3" name="矩形 672">
              <a:extLst>
                <a:ext uri="{FF2B5EF4-FFF2-40B4-BE49-F238E27FC236}">
                  <a16:creationId xmlns:a16="http://schemas.microsoft.com/office/drawing/2014/main" xmlns="" id="{AB5174D0-AAD7-40AC-8E34-6119012A75C3}"/>
                </a:ext>
              </a:extLst>
            </p:cNvPr>
            <p:cNvSpPr/>
            <p:nvPr/>
          </p:nvSpPr>
          <p:spPr>
            <a:xfrm>
              <a:off x="2498888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4" name="矩形 673">
              <a:extLst>
                <a:ext uri="{FF2B5EF4-FFF2-40B4-BE49-F238E27FC236}">
                  <a16:creationId xmlns:a16="http://schemas.microsoft.com/office/drawing/2014/main" xmlns="" id="{F3E7D8EC-0D25-48D7-BAF6-22D5245F787A}"/>
                </a:ext>
              </a:extLst>
            </p:cNvPr>
            <p:cNvSpPr/>
            <p:nvPr/>
          </p:nvSpPr>
          <p:spPr>
            <a:xfrm>
              <a:off x="2543345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5" name="矩形 674">
              <a:extLst>
                <a:ext uri="{FF2B5EF4-FFF2-40B4-BE49-F238E27FC236}">
                  <a16:creationId xmlns:a16="http://schemas.microsoft.com/office/drawing/2014/main" xmlns="" id="{0EDBF703-274A-4B11-BF08-F605E7F4B9B0}"/>
                </a:ext>
              </a:extLst>
            </p:cNvPr>
            <p:cNvSpPr/>
            <p:nvPr/>
          </p:nvSpPr>
          <p:spPr>
            <a:xfrm>
              <a:off x="2632259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6" name="矩形 675">
              <a:extLst>
                <a:ext uri="{FF2B5EF4-FFF2-40B4-BE49-F238E27FC236}">
                  <a16:creationId xmlns:a16="http://schemas.microsoft.com/office/drawing/2014/main" xmlns="" id="{B59EA7C3-244C-43E3-A27B-D4838D1B9121}"/>
                </a:ext>
              </a:extLst>
            </p:cNvPr>
            <p:cNvSpPr/>
            <p:nvPr/>
          </p:nvSpPr>
          <p:spPr>
            <a:xfrm>
              <a:off x="2721172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7" name="矩形 676">
              <a:extLst>
                <a:ext uri="{FF2B5EF4-FFF2-40B4-BE49-F238E27FC236}">
                  <a16:creationId xmlns:a16="http://schemas.microsoft.com/office/drawing/2014/main" xmlns="" id="{AF661558-14BA-4BF6-9C3A-6F727E6F2607}"/>
                </a:ext>
              </a:extLst>
            </p:cNvPr>
            <p:cNvSpPr/>
            <p:nvPr/>
          </p:nvSpPr>
          <p:spPr>
            <a:xfrm>
              <a:off x="28990000"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78" name="矩形 677">
              <a:extLst>
                <a:ext uri="{FF2B5EF4-FFF2-40B4-BE49-F238E27FC236}">
                  <a16:creationId xmlns:a16="http://schemas.microsoft.com/office/drawing/2014/main" xmlns="" id="{2669FD7B-E9AD-43D2-B196-B4153EA1B425}"/>
                </a:ext>
              </a:extLst>
            </p:cNvPr>
            <p:cNvSpPr/>
            <p:nvPr/>
          </p:nvSpPr>
          <p:spPr>
            <a:xfrm>
              <a:off x="2810086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7" name="组合 678">
            <a:extLst>
              <a:ext uri="{FF2B5EF4-FFF2-40B4-BE49-F238E27FC236}">
                <a16:creationId xmlns:a16="http://schemas.microsoft.com/office/drawing/2014/main" xmlns="" id="{55323085-3CC9-4098-A8FC-D22D90DD7910}"/>
              </a:ext>
            </a:extLst>
          </p:cNvPr>
          <p:cNvGrpSpPr/>
          <p:nvPr/>
        </p:nvGrpSpPr>
        <p:grpSpPr>
          <a:xfrm>
            <a:off x="485848" y="3439605"/>
            <a:ext cx="4334818" cy="238535"/>
            <a:chOff x="23656331" y="5357656"/>
            <a:chExt cx="5781262" cy="318120"/>
          </a:xfrm>
          <a:solidFill>
            <a:srgbClr val="F5E010"/>
          </a:solidFill>
        </p:grpSpPr>
        <p:sp>
          <p:nvSpPr>
            <p:cNvPr id="680" name="矩形 679">
              <a:extLst>
                <a:ext uri="{FF2B5EF4-FFF2-40B4-BE49-F238E27FC236}">
                  <a16:creationId xmlns:a16="http://schemas.microsoft.com/office/drawing/2014/main" xmlns="" id="{87A57FB2-2C3D-43BD-81AC-4470803C7DF4}"/>
                </a:ext>
              </a:extLst>
            </p:cNvPr>
            <p:cNvSpPr/>
            <p:nvPr/>
          </p:nvSpPr>
          <p:spPr>
            <a:xfrm>
              <a:off x="2899025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1" name="矩形 680">
              <a:extLst>
                <a:ext uri="{FF2B5EF4-FFF2-40B4-BE49-F238E27FC236}">
                  <a16:creationId xmlns:a16="http://schemas.microsoft.com/office/drawing/2014/main" xmlns="" id="{20BA8164-4012-4AB3-BB80-1C82508AE7B5}"/>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2" name="矩形 681">
              <a:extLst>
                <a:ext uri="{FF2B5EF4-FFF2-40B4-BE49-F238E27FC236}">
                  <a16:creationId xmlns:a16="http://schemas.microsoft.com/office/drawing/2014/main" xmlns="" id="{55F3D461-A8C5-48B5-B270-641BECFDA65E}"/>
                </a:ext>
              </a:extLst>
            </p:cNvPr>
            <p:cNvSpPr/>
            <p:nvPr/>
          </p:nvSpPr>
          <p:spPr>
            <a:xfrm>
              <a:off x="25434303"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3" name="矩形 682">
              <a:extLst>
                <a:ext uri="{FF2B5EF4-FFF2-40B4-BE49-F238E27FC236}">
                  <a16:creationId xmlns:a16="http://schemas.microsoft.com/office/drawing/2014/main" xmlns="" id="{AA1784CD-0E7D-47FB-A298-24F9D90C42E9}"/>
                </a:ext>
              </a:extLst>
            </p:cNvPr>
            <p:cNvSpPr/>
            <p:nvPr/>
          </p:nvSpPr>
          <p:spPr>
            <a:xfrm>
              <a:off x="26323289"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4" name="矩形 683">
              <a:extLst>
                <a:ext uri="{FF2B5EF4-FFF2-40B4-BE49-F238E27FC236}">
                  <a16:creationId xmlns:a16="http://schemas.microsoft.com/office/drawing/2014/main" xmlns="" id="{3879A39D-DE48-4F13-B360-D945A28D9DB9}"/>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5" name="矩形 684">
              <a:extLst>
                <a:ext uri="{FF2B5EF4-FFF2-40B4-BE49-F238E27FC236}">
                  <a16:creationId xmlns:a16="http://schemas.microsoft.com/office/drawing/2014/main" xmlns="" id="{32E70B9E-46C9-4185-AE1A-5F34227B696A}"/>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6" name="矩形 685">
              <a:extLst>
                <a:ext uri="{FF2B5EF4-FFF2-40B4-BE49-F238E27FC236}">
                  <a16:creationId xmlns:a16="http://schemas.microsoft.com/office/drawing/2014/main" xmlns="" id="{C1B4AA5F-A542-4232-BCCA-A6568C8C5E7D}"/>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7" name="矩形 686">
              <a:extLst>
                <a:ext uri="{FF2B5EF4-FFF2-40B4-BE49-F238E27FC236}">
                  <a16:creationId xmlns:a16="http://schemas.microsoft.com/office/drawing/2014/main" xmlns="" id="{3FCE71B6-3D1C-46BE-943B-C3094588C422}"/>
                </a:ext>
              </a:extLst>
            </p:cNvPr>
            <p:cNvSpPr/>
            <p:nvPr/>
          </p:nvSpPr>
          <p:spPr>
            <a:xfrm>
              <a:off x="2410082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8" name="矩形 687">
              <a:extLst>
                <a:ext uri="{FF2B5EF4-FFF2-40B4-BE49-F238E27FC236}">
                  <a16:creationId xmlns:a16="http://schemas.microsoft.com/office/drawing/2014/main" xmlns="" id="{78BBBD2F-4C47-4071-B17F-80DC688584AE}"/>
                </a:ext>
              </a:extLst>
            </p:cNvPr>
            <p:cNvSpPr/>
            <p:nvPr/>
          </p:nvSpPr>
          <p:spPr>
            <a:xfrm>
              <a:off x="23656331"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89" name="矩形 688">
              <a:extLst>
                <a:ext uri="{FF2B5EF4-FFF2-40B4-BE49-F238E27FC236}">
                  <a16:creationId xmlns:a16="http://schemas.microsoft.com/office/drawing/2014/main" xmlns="" id="{0AF048A8-A34C-4258-869F-4D429AA0C790}"/>
                </a:ext>
              </a:extLst>
            </p:cNvPr>
            <p:cNvSpPr/>
            <p:nvPr/>
          </p:nvSpPr>
          <p:spPr>
            <a:xfrm>
              <a:off x="25878796"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0" name="矩形 689">
              <a:extLst>
                <a:ext uri="{FF2B5EF4-FFF2-40B4-BE49-F238E27FC236}">
                  <a16:creationId xmlns:a16="http://schemas.microsoft.com/office/drawing/2014/main" xmlns="" id="{E179C624-7C89-4878-B7A9-664A52FC2E1D}"/>
                </a:ext>
              </a:extLst>
            </p:cNvPr>
            <p:cNvSpPr/>
            <p:nvPr/>
          </p:nvSpPr>
          <p:spPr>
            <a:xfrm>
              <a:off x="26767782"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1" name="矩形 690">
              <a:extLst>
                <a:ext uri="{FF2B5EF4-FFF2-40B4-BE49-F238E27FC236}">
                  <a16:creationId xmlns:a16="http://schemas.microsoft.com/office/drawing/2014/main" xmlns="" id="{48EFA63E-E304-405A-B065-F19F44A2E395}"/>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2" name="矩形 691">
              <a:extLst>
                <a:ext uri="{FF2B5EF4-FFF2-40B4-BE49-F238E27FC236}">
                  <a16:creationId xmlns:a16="http://schemas.microsoft.com/office/drawing/2014/main" xmlns="" id="{07FC2EFD-CAF2-4429-8DA9-E0FAD512C4A8}"/>
                </a:ext>
              </a:extLst>
            </p:cNvPr>
            <p:cNvSpPr/>
            <p:nvPr/>
          </p:nvSpPr>
          <p:spPr>
            <a:xfrm>
              <a:off x="2854575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8" name="组合 692">
            <a:extLst>
              <a:ext uri="{FF2B5EF4-FFF2-40B4-BE49-F238E27FC236}">
                <a16:creationId xmlns:a16="http://schemas.microsoft.com/office/drawing/2014/main" xmlns="" id="{21B1EE22-FF0A-484B-BAEE-688875D5F907}"/>
              </a:ext>
            </a:extLst>
          </p:cNvPr>
          <p:cNvGrpSpPr/>
          <p:nvPr/>
        </p:nvGrpSpPr>
        <p:grpSpPr>
          <a:xfrm>
            <a:off x="485848" y="3201069"/>
            <a:ext cx="4335348" cy="238535"/>
            <a:chOff x="23655185" y="5039535"/>
            <a:chExt cx="5781969" cy="318120"/>
          </a:xfrm>
          <a:solidFill>
            <a:srgbClr val="F5E010"/>
          </a:solidFill>
        </p:grpSpPr>
        <p:sp>
          <p:nvSpPr>
            <p:cNvPr id="694" name="矩形 693">
              <a:extLst>
                <a:ext uri="{FF2B5EF4-FFF2-40B4-BE49-F238E27FC236}">
                  <a16:creationId xmlns:a16="http://schemas.microsoft.com/office/drawing/2014/main" xmlns="" id="{62D938E0-8BB5-493C-A2A0-AD5AC8EA6693}"/>
                </a:ext>
              </a:extLst>
            </p:cNvPr>
            <p:cNvSpPr/>
            <p:nvPr/>
          </p:nvSpPr>
          <p:spPr>
            <a:xfrm>
              <a:off x="2365518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5" name="矩形 694">
              <a:extLst>
                <a:ext uri="{FF2B5EF4-FFF2-40B4-BE49-F238E27FC236}">
                  <a16:creationId xmlns:a16="http://schemas.microsoft.com/office/drawing/2014/main" xmlns="" id="{A74E403A-8DA7-4DDE-A983-5CC67A5E5160}"/>
                </a:ext>
              </a:extLst>
            </p:cNvPr>
            <p:cNvSpPr/>
            <p:nvPr/>
          </p:nvSpPr>
          <p:spPr>
            <a:xfrm>
              <a:off x="2409973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6" name="矩形 695">
              <a:extLst>
                <a:ext uri="{FF2B5EF4-FFF2-40B4-BE49-F238E27FC236}">
                  <a16:creationId xmlns:a16="http://schemas.microsoft.com/office/drawing/2014/main" xmlns="" id="{5629942A-5B79-46DA-802E-0A2A4DCFA921}"/>
                </a:ext>
              </a:extLst>
            </p:cNvPr>
            <p:cNvSpPr/>
            <p:nvPr/>
          </p:nvSpPr>
          <p:spPr>
            <a:xfrm>
              <a:off x="2454428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7" name="矩形 696">
              <a:extLst>
                <a:ext uri="{FF2B5EF4-FFF2-40B4-BE49-F238E27FC236}">
                  <a16:creationId xmlns:a16="http://schemas.microsoft.com/office/drawing/2014/main" xmlns="" id="{828B15DA-FA2F-40D5-8BF0-C9177AAF2AF6}"/>
                </a:ext>
              </a:extLst>
            </p:cNvPr>
            <p:cNvSpPr/>
            <p:nvPr/>
          </p:nvSpPr>
          <p:spPr>
            <a:xfrm>
              <a:off x="25433393"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8" name="矩形 697">
              <a:extLst>
                <a:ext uri="{FF2B5EF4-FFF2-40B4-BE49-F238E27FC236}">
                  <a16:creationId xmlns:a16="http://schemas.microsoft.com/office/drawing/2014/main" xmlns="" id="{D7747010-CFC7-4FC7-9EDB-DA7593FEAAAA}"/>
                </a:ext>
              </a:extLst>
            </p:cNvPr>
            <p:cNvSpPr/>
            <p:nvPr/>
          </p:nvSpPr>
          <p:spPr>
            <a:xfrm>
              <a:off x="2587794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699" name="矩形 698">
              <a:extLst>
                <a:ext uri="{FF2B5EF4-FFF2-40B4-BE49-F238E27FC236}">
                  <a16:creationId xmlns:a16="http://schemas.microsoft.com/office/drawing/2014/main" xmlns="" id="{E98E38CE-611D-473A-AC87-C8E9CE4D2325}"/>
                </a:ext>
              </a:extLst>
            </p:cNvPr>
            <p:cNvSpPr/>
            <p:nvPr/>
          </p:nvSpPr>
          <p:spPr>
            <a:xfrm>
              <a:off x="2721160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0" name="矩形 699">
              <a:extLst>
                <a:ext uri="{FF2B5EF4-FFF2-40B4-BE49-F238E27FC236}">
                  <a16:creationId xmlns:a16="http://schemas.microsoft.com/office/drawing/2014/main" xmlns="" id="{20AEAF3F-E5D3-4BE0-8974-7584276D3AB3}"/>
                </a:ext>
              </a:extLst>
            </p:cNvPr>
            <p:cNvSpPr/>
            <p:nvPr/>
          </p:nvSpPr>
          <p:spPr>
            <a:xfrm>
              <a:off x="2765615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1" name="矩形 700">
              <a:extLst>
                <a:ext uri="{FF2B5EF4-FFF2-40B4-BE49-F238E27FC236}">
                  <a16:creationId xmlns:a16="http://schemas.microsoft.com/office/drawing/2014/main" xmlns="" id="{F8E60CD2-BD76-4D07-8616-E68E5BF1F597}"/>
                </a:ext>
              </a:extLst>
            </p:cNvPr>
            <p:cNvSpPr/>
            <p:nvPr/>
          </p:nvSpPr>
          <p:spPr>
            <a:xfrm>
              <a:off x="2498884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2" name="矩形 701">
              <a:extLst>
                <a:ext uri="{FF2B5EF4-FFF2-40B4-BE49-F238E27FC236}">
                  <a16:creationId xmlns:a16="http://schemas.microsoft.com/office/drawing/2014/main" xmlns="" id="{71475A83-EF46-43DA-8442-5972F27C87B8}"/>
                </a:ext>
              </a:extLst>
            </p:cNvPr>
            <p:cNvSpPr/>
            <p:nvPr/>
          </p:nvSpPr>
          <p:spPr>
            <a:xfrm>
              <a:off x="2632249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3" name="矩形 702">
              <a:extLst>
                <a:ext uri="{FF2B5EF4-FFF2-40B4-BE49-F238E27FC236}">
                  <a16:creationId xmlns:a16="http://schemas.microsoft.com/office/drawing/2014/main" xmlns="" id="{012FB860-FD9B-4EEA-908F-49B736B8E7AB}"/>
                </a:ext>
              </a:extLst>
            </p:cNvPr>
            <p:cNvSpPr/>
            <p:nvPr/>
          </p:nvSpPr>
          <p:spPr>
            <a:xfrm>
              <a:off x="2676704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4" name="矩形 703">
              <a:extLst>
                <a:ext uri="{FF2B5EF4-FFF2-40B4-BE49-F238E27FC236}">
                  <a16:creationId xmlns:a16="http://schemas.microsoft.com/office/drawing/2014/main" xmlns="" id="{49195DE2-4E2F-4F79-8AF8-497316403A88}"/>
                </a:ext>
              </a:extLst>
            </p:cNvPr>
            <p:cNvSpPr/>
            <p:nvPr/>
          </p:nvSpPr>
          <p:spPr>
            <a:xfrm>
              <a:off x="2810070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5" name="矩形 704">
              <a:extLst>
                <a:ext uri="{FF2B5EF4-FFF2-40B4-BE49-F238E27FC236}">
                  <a16:creationId xmlns:a16="http://schemas.microsoft.com/office/drawing/2014/main" xmlns="" id="{A4933E08-381C-4053-949B-6F46A92EC1A2}"/>
                </a:ext>
              </a:extLst>
            </p:cNvPr>
            <p:cNvSpPr/>
            <p:nvPr/>
          </p:nvSpPr>
          <p:spPr>
            <a:xfrm>
              <a:off x="2854525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6" name="矩形 705">
              <a:extLst>
                <a:ext uri="{FF2B5EF4-FFF2-40B4-BE49-F238E27FC236}">
                  <a16:creationId xmlns:a16="http://schemas.microsoft.com/office/drawing/2014/main" xmlns="" id="{FC932CBF-D17E-4980-9A62-2A08DEB678D2}"/>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199" name="组合 706">
            <a:extLst>
              <a:ext uri="{FF2B5EF4-FFF2-40B4-BE49-F238E27FC236}">
                <a16:creationId xmlns:a16="http://schemas.microsoft.com/office/drawing/2014/main" xmlns="" id="{5F33EFB1-D1F0-4535-9093-27FC8A8A8269}"/>
              </a:ext>
            </a:extLst>
          </p:cNvPr>
          <p:cNvGrpSpPr/>
          <p:nvPr/>
        </p:nvGrpSpPr>
        <p:grpSpPr>
          <a:xfrm>
            <a:off x="485848" y="2962214"/>
            <a:ext cx="4335677" cy="238535"/>
            <a:chOff x="23655185" y="4720987"/>
            <a:chExt cx="5782408" cy="318120"/>
          </a:xfrm>
          <a:solidFill>
            <a:srgbClr val="F5E010"/>
          </a:solidFill>
        </p:grpSpPr>
        <p:sp>
          <p:nvSpPr>
            <p:cNvPr id="708" name="矩形 707">
              <a:extLst>
                <a:ext uri="{FF2B5EF4-FFF2-40B4-BE49-F238E27FC236}">
                  <a16:creationId xmlns:a16="http://schemas.microsoft.com/office/drawing/2014/main" xmlns="" id="{4AF400CE-75E1-42CF-B32E-005B150E6B62}"/>
                </a:ext>
              </a:extLst>
            </p:cNvPr>
            <p:cNvSpPr/>
            <p:nvPr/>
          </p:nvSpPr>
          <p:spPr>
            <a:xfrm>
              <a:off x="2899025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09" name="矩形 708">
              <a:extLst>
                <a:ext uri="{FF2B5EF4-FFF2-40B4-BE49-F238E27FC236}">
                  <a16:creationId xmlns:a16="http://schemas.microsoft.com/office/drawing/2014/main" xmlns="" id="{DF927457-B93C-4854-BC55-E7F169E9608E}"/>
                </a:ext>
              </a:extLst>
            </p:cNvPr>
            <p:cNvSpPr/>
            <p:nvPr/>
          </p:nvSpPr>
          <p:spPr>
            <a:xfrm>
              <a:off x="23655185"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0" name="矩形 709">
              <a:extLst>
                <a:ext uri="{FF2B5EF4-FFF2-40B4-BE49-F238E27FC236}">
                  <a16:creationId xmlns:a16="http://schemas.microsoft.com/office/drawing/2014/main" xmlns="" id="{686564D2-5D0D-4E21-9DFE-5CFB1987BF24}"/>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1" name="矩形 710">
              <a:extLst>
                <a:ext uri="{FF2B5EF4-FFF2-40B4-BE49-F238E27FC236}">
                  <a16:creationId xmlns:a16="http://schemas.microsoft.com/office/drawing/2014/main" xmlns="" id="{559FC375-83B3-45DB-ACC2-2D6D74BF4D8B}"/>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2" name="矩形 711">
              <a:extLst>
                <a:ext uri="{FF2B5EF4-FFF2-40B4-BE49-F238E27FC236}">
                  <a16:creationId xmlns:a16="http://schemas.microsoft.com/office/drawing/2014/main" xmlns="" id="{8A6764C2-DB43-4C89-AAF9-DFE06CEF680D}"/>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3" name="矩形 712">
              <a:extLst>
                <a:ext uri="{FF2B5EF4-FFF2-40B4-BE49-F238E27FC236}">
                  <a16:creationId xmlns:a16="http://schemas.microsoft.com/office/drawing/2014/main" xmlns="" id="{E4EB6C67-C76D-47A8-BCE9-30C3AAF44476}"/>
                </a:ext>
              </a:extLst>
            </p:cNvPr>
            <p:cNvSpPr/>
            <p:nvPr/>
          </p:nvSpPr>
          <p:spPr>
            <a:xfrm>
              <a:off x="26767308"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4" name="矩形 713">
              <a:extLst>
                <a:ext uri="{FF2B5EF4-FFF2-40B4-BE49-F238E27FC236}">
                  <a16:creationId xmlns:a16="http://schemas.microsoft.com/office/drawing/2014/main" xmlns="" id="{33E58B49-6F28-44BF-B5E2-DD596FFB5ECB}"/>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5" name="矩形 714">
              <a:extLst>
                <a:ext uri="{FF2B5EF4-FFF2-40B4-BE49-F238E27FC236}">
                  <a16:creationId xmlns:a16="http://schemas.microsoft.com/office/drawing/2014/main" xmlns="" id="{089F57ED-9FBF-4925-81B2-33D6E82C6221}"/>
                </a:ext>
              </a:extLst>
            </p:cNvPr>
            <p:cNvSpPr/>
            <p:nvPr/>
          </p:nvSpPr>
          <p:spPr>
            <a:xfrm>
              <a:off x="24099774"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6" name="矩形 715">
              <a:extLst>
                <a:ext uri="{FF2B5EF4-FFF2-40B4-BE49-F238E27FC236}">
                  <a16:creationId xmlns:a16="http://schemas.microsoft.com/office/drawing/2014/main" xmlns="" id="{6B5A5903-F84F-4AE9-8155-46CC78B3DFE3}"/>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7" name="矩形 716">
              <a:extLst>
                <a:ext uri="{FF2B5EF4-FFF2-40B4-BE49-F238E27FC236}">
                  <a16:creationId xmlns:a16="http://schemas.microsoft.com/office/drawing/2014/main" xmlns="" id="{C8A0AE5C-C1F5-4133-9ABC-3864FF61F71C}"/>
                </a:ext>
              </a:extLst>
            </p:cNvPr>
            <p:cNvSpPr/>
            <p:nvPr/>
          </p:nvSpPr>
          <p:spPr>
            <a:xfrm>
              <a:off x="26322719"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8" name="矩形 717">
              <a:extLst>
                <a:ext uri="{FF2B5EF4-FFF2-40B4-BE49-F238E27FC236}">
                  <a16:creationId xmlns:a16="http://schemas.microsoft.com/office/drawing/2014/main" xmlns="" id="{9805A017-2DAE-43D5-A550-9333B2912B36}"/>
                </a:ext>
              </a:extLst>
            </p:cNvPr>
            <p:cNvSpPr/>
            <p:nvPr/>
          </p:nvSpPr>
          <p:spPr>
            <a:xfrm>
              <a:off x="27211897"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19" name="矩形 718">
              <a:extLst>
                <a:ext uri="{FF2B5EF4-FFF2-40B4-BE49-F238E27FC236}">
                  <a16:creationId xmlns:a16="http://schemas.microsoft.com/office/drawing/2014/main" xmlns="" id="{60DDD800-42A1-4402-9D6A-C6F88771BE62}"/>
                </a:ext>
              </a:extLst>
            </p:cNvPr>
            <p:cNvSpPr/>
            <p:nvPr/>
          </p:nvSpPr>
          <p:spPr>
            <a:xfrm>
              <a:off x="27656486"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0" name="矩形 719">
              <a:extLst>
                <a:ext uri="{FF2B5EF4-FFF2-40B4-BE49-F238E27FC236}">
                  <a16:creationId xmlns:a16="http://schemas.microsoft.com/office/drawing/2014/main" xmlns="" id="{87A6D416-5BAD-4BBD-969A-7E37A6AC9C61}"/>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0" name="组合 720">
            <a:extLst>
              <a:ext uri="{FF2B5EF4-FFF2-40B4-BE49-F238E27FC236}">
                <a16:creationId xmlns:a16="http://schemas.microsoft.com/office/drawing/2014/main" xmlns="" id="{4CFEDA64-1110-4B68-A8E6-2B585642DF53}"/>
              </a:ext>
            </a:extLst>
          </p:cNvPr>
          <p:cNvGrpSpPr/>
          <p:nvPr/>
        </p:nvGrpSpPr>
        <p:grpSpPr>
          <a:xfrm>
            <a:off x="485848" y="2723143"/>
            <a:ext cx="4334642" cy="238535"/>
            <a:chOff x="23655515" y="4402152"/>
            <a:chExt cx="5781028" cy="318120"/>
          </a:xfrm>
          <a:solidFill>
            <a:srgbClr val="F5E010"/>
          </a:solidFill>
        </p:grpSpPr>
        <p:sp>
          <p:nvSpPr>
            <p:cNvPr id="722" name="矩形 721">
              <a:extLst>
                <a:ext uri="{FF2B5EF4-FFF2-40B4-BE49-F238E27FC236}">
                  <a16:creationId xmlns:a16="http://schemas.microsoft.com/office/drawing/2014/main" xmlns="" id="{E38F15C0-1DD6-4FDC-A936-0ACD20028CF3}"/>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3" name="矩形 722">
              <a:extLst>
                <a:ext uri="{FF2B5EF4-FFF2-40B4-BE49-F238E27FC236}">
                  <a16:creationId xmlns:a16="http://schemas.microsoft.com/office/drawing/2014/main" xmlns="" id="{566E6989-A404-426A-ABEA-8096D0F0C12C}"/>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4" name="矩形 723">
              <a:extLst>
                <a:ext uri="{FF2B5EF4-FFF2-40B4-BE49-F238E27FC236}">
                  <a16:creationId xmlns:a16="http://schemas.microsoft.com/office/drawing/2014/main" xmlns="" id="{FF401AB9-7D4F-4676-955A-37DF166E56D4}"/>
                </a:ext>
              </a:extLst>
            </p:cNvPr>
            <p:cNvSpPr/>
            <p:nvPr/>
          </p:nvSpPr>
          <p:spPr>
            <a:xfrm>
              <a:off x="2632235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5" name="矩形 724">
              <a:extLst>
                <a:ext uri="{FF2B5EF4-FFF2-40B4-BE49-F238E27FC236}">
                  <a16:creationId xmlns:a16="http://schemas.microsoft.com/office/drawing/2014/main" xmlns="" id="{1C2860C5-443B-4336-89BA-B1700E144A41}"/>
                </a:ext>
              </a:extLst>
            </p:cNvPr>
            <p:cNvSpPr/>
            <p:nvPr/>
          </p:nvSpPr>
          <p:spPr>
            <a:xfrm>
              <a:off x="26766833"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6" name="矩形 725">
              <a:extLst>
                <a:ext uri="{FF2B5EF4-FFF2-40B4-BE49-F238E27FC236}">
                  <a16:creationId xmlns:a16="http://schemas.microsoft.com/office/drawing/2014/main" xmlns="" id="{4671AD8A-38E7-48F7-B39C-B1A5B2917E3E}"/>
                </a:ext>
              </a:extLst>
            </p:cNvPr>
            <p:cNvSpPr/>
            <p:nvPr/>
          </p:nvSpPr>
          <p:spPr>
            <a:xfrm>
              <a:off x="2721130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7" name="矩形 726">
              <a:extLst>
                <a:ext uri="{FF2B5EF4-FFF2-40B4-BE49-F238E27FC236}">
                  <a16:creationId xmlns:a16="http://schemas.microsoft.com/office/drawing/2014/main" xmlns="" id="{692ABE1C-23A1-4E86-A818-DEB9C705C514}"/>
                </a:ext>
              </a:extLst>
            </p:cNvPr>
            <p:cNvSpPr/>
            <p:nvPr/>
          </p:nvSpPr>
          <p:spPr>
            <a:xfrm>
              <a:off x="28544729"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8" name="矩形 727">
              <a:extLst>
                <a:ext uri="{FF2B5EF4-FFF2-40B4-BE49-F238E27FC236}">
                  <a16:creationId xmlns:a16="http://schemas.microsoft.com/office/drawing/2014/main" xmlns="" id="{4F674956-FC30-424E-9337-805BB9CBF762}"/>
                </a:ext>
              </a:extLst>
            </p:cNvPr>
            <p:cNvSpPr/>
            <p:nvPr/>
          </p:nvSpPr>
          <p:spPr>
            <a:xfrm>
              <a:off x="2365551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29" name="矩形 728">
              <a:extLst>
                <a:ext uri="{FF2B5EF4-FFF2-40B4-BE49-F238E27FC236}">
                  <a16:creationId xmlns:a16="http://schemas.microsoft.com/office/drawing/2014/main" xmlns="" id="{70CE54FF-141E-413F-850E-D22EE6A84B3E}"/>
                </a:ext>
              </a:extLst>
            </p:cNvPr>
            <p:cNvSpPr/>
            <p:nvPr/>
          </p:nvSpPr>
          <p:spPr>
            <a:xfrm>
              <a:off x="2498893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0" name="矩形 729">
              <a:extLst>
                <a:ext uri="{FF2B5EF4-FFF2-40B4-BE49-F238E27FC236}">
                  <a16:creationId xmlns:a16="http://schemas.microsoft.com/office/drawing/2014/main" xmlns="" id="{4CC264FD-4AC7-4F68-923C-64658C59A62A}"/>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1" name="矩形 730">
              <a:extLst>
                <a:ext uri="{FF2B5EF4-FFF2-40B4-BE49-F238E27FC236}">
                  <a16:creationId xmlns:a16="http://schemas.microsoft.com/office/drawing/2014/main" xmlns="" id="{EC02A2B0-33B3-4A26-9FD7-EF32CA0FEC38}"/>
                </a:ext>
              </a:extLst>
            </p:cNvPr>
            <p:cNvSpPr/>
            <p:nvPr/>
          </p:nvSpPr>
          <p:spPr>
            <a:xfrm>
              <a:off x="2587788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2" name="矩形 731">
              <a:extLst>
                <a:ext uri="{FF2B5EF4-FFF2-40B4-BE49-F238E27FC236}">
                  <a16:creationId xmlns:a16="http://schemas.microsoft.com/office/drawing/2014/main" xmlns="" id="{0C6B4706-8144-4F65-9CE8-5F06139109C3}"/>
                </a:ext>
              </a:extLst>
            </p:cNvPr>
            <p:cNvSpPr/>
            <p:nvPr/>
          </p:nvSpPr>
          <p:spPr>
            <a:xfrm>
              <a:off x="28989200"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3" name="矩形 732">
              <a:extLst>
                <a:ext uri="{FF2B5EF4-FFF2-40B4-BE49-F238E27FC236}">
                  <a16:creationId xmlns:a16="http://schemas.microsoft.com/office/drawing/2014/main" xmlns="" id="{2BC1C1A5-2510-41BE-BC56-BB5D43539362}"/>
                </a:ext>
              </a:extLst>
            </p:cNvPr>
            <p:cNvSpPr/>
            <p:nvPr/>
          </p:nvSpPr>
          <p:spPr>
            <a:xfrm>
              <a:off x="2810025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4" name="矩形 733">
              <a:extLst>
                <a:ext uri="{FF2B5EF4-FFF2-40B4-BE49-F238E27FC236}">
                  <a16:creationId xmlns:a16="http://schemas.microsoft.com/office/drawing/2014/main" xmlns="" id="{4F292D84-9A3A-4BC0-B077-A251BC04ABAE}"/>
                </a:ext>
              </a:extLst>
            </p:cNvPr>
            <p:cNvSpPr/>
            <p:nvPr/>
          </p:nvSpPr>
          <p:spPr>
            <a:xfrm>
              <a:off x="2765578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1" name="组合 734">
            <a:extLst>
              <a:ext uri="{FF2B5EF4-FFF2-40B4-BE49-F238E27FC236}">
                <a16:creationId xmlns:a16="http://schemas.microsoft.com/office/drawing/2014/main" xmlns="" id="{2A5AB957-3762-4066-8CC2-6D0758D78CAD}"/>
              </a:ext>
            </a:extLst>
          </p:cNvPr>
          <p:cNvGrpSpPr/>
          <p:nvPr/>
        </p:nvGrpSpPr>
        <p:grpSpPr>
          <a:xfrm>
            <a:off x="485848" y="2483057"/>
            <a:ext cx="4335677" cy="238535"/>
            <a:chOff x="23655185" y="4081963"/>
            <a:chExt cx="5782408" cy="318120"/>
          </a:xfrm>
          <a:solidFill>
            <a:srgbClr val="F5E010"/>
          </a:solidFill>
        </p:grpSpPr>
        <p:sp>
          <p:nvSpPr>
            <p:cNvPr id="736" name="矩形 735">
              <a:extLst>
                <a:ext uri="{FF2B5EF4-FFF2-40B4-BE49-F238E27FC236}">
                  <a16:creationId xmlns:a16="http://schemas.microsoft.com/office/drawing/2014/main" xmlns="" id="{551347E6-8701-4CCD-9887-620B1E01858B}"/>
                </a:ext>
              </a:extLst>
            </p:cNvPr>
            <p:cNvSpPr/>
            <p:nvPr/>
          </p:nvSpPr>
          <p:spPr>
            <a:xfrm>
              <a:off x="28990250"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7" name="矩形 736">
              <a:extLst>
                <a:ext uri="{FF2B5EF4-FFF2-40B4-BE49-F238E27FC236}">
                  <a16:creationId xmlns:a16="http://schemas.microsoft.com/office/drawing/2014/main" xmlns="" id="{1EC328CD-043D-46A4-AC25-A4FEF4ACD55F}"/>
                </a:ext>
              </a:extLst>
            </p:cNvPr>
            <p:cNvSpPr/>
            <p:nvPr/>
          </p:nvSpPr>
          <p:spPr>
            <a:xfrm>
              <a:off x="23655185"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8" name="矩形 737">
              <a:extLst>
                <a:ext uri="{FF2B5EF4-FFF2-40B4-BE49-F238E27FC236}">
                  <a16:creationId xmlns:a16="http://schemas.microsoft.com/office/drawing/2014/main" xmlns="" id="{79D8E0B9-D3D6-4E33-B9A9-EA04E730C7E7}"/>
                </a:ext>
              </a:extLst>
            </p:cNvPr>
            <p:cNvSpPr/>
            <p:nvPr/>
          </p:nvSpPr>
          <p:spPr>
            <a:xfrm>
              <a:off x="25433541"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39" name="矩形 738">
              <a:extLst>
                <a:ext uri="{FF2B5EF4-FFF2-40B4-BE49-F238E27FC236}">
                  <a16:creationId xmlns:a16="http://schemas.microsoft.com/office/drawing/2014/main" xmlns="" id="{00D6AD05-9CB8-4E4C-B135-1D9734596F0E}"/>
                </a:ext>
              </a:extLst>
            </p:cNvPr>
            <p:cNvSpPr/>
            <p:nvPr/>
          </p:nvSpPr>
          <p:spPr>
            <a:xfrm>
              <a:off x="25878130"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0" name="矩形 739">
              <a:extLst>
                <a:ext uri="{FF2B5EF4-FFF2-40B4-BE49-F238E27FC236}">
                  <a16:creationId xmlns:a16="http://schemas.microsoft.com/office/drawing/2014/main" xmlns="" id="{5F0A0E65-06FD-4CA7-A60A-F0E40BF76074}"/>
                </a:ext>
              </a:extLst>
            </p:cNvPr>
            <p:cNvSpPr/>
            <p:nvPr/>
          </p:nvSpPr>
          <p:spPr>
            <a:xfrm>
              <a:off x="26322719"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1" name="矩形 740">
              <a:extLst>
                <a:ext uri="{FF2B5EF4-FFF2-40B4-BE49-F238E27FC236}">
                  <a16:creationId xmlns:a16="http://schemas.microsoft.com/office/drawing/2014/main" xmlns="" id="{E6FFBF86-0E05-439D-A909-7B9DA30EEDAC}"/>
                </a:ext>
              </a:extLst>
            </p:cNvPr>
            <p:cNvSpPr/>
            <p:nvPr/>
          </p:nvSpPr>
          <p:spPr>
            <a:xfrm>
              <a:off x="27211897"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2" name="矩形 741">
              <a:extLst>
                <a:ext uri="{FF2B5EF4-FFF2-40B4-BE49-F238E27FC236}">
                  <a16:creationId xmlns:a16="http://schemas.microsoft.com/office/drawing/2014/main" xmlns="" id="{C5FCEA18-94EE-44EB-A828-33779CFCE7B9}"/>
                </a:ext>
              </a:extLst>
            </p:cNvPr>
            <p:cNvSpPr/>
            <p:nvPr/>
          </p:nvSpPr>
          <p:spPr>
            <a:xfrm>
              <a:off x="28545664"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3" name="矩形 742">
              <a:extLst>
                <a:ext uri="{FF2B5EF4-FFF2-40B4-BE49-F238E27FC236}">
                  <a16:creationId xmlns:a16="http://schemas.microsoft.com/office/drawing/2014/main" xmlns="" id="{FA4D59B2-D299-4180-AA81-3887875018CE}"/>
                </a:ext>
              </a:extLst>
            </p:cNvPr>
            <p:cNvSpPr/>
            <p:nvPr/>
          </p:nvSpPr>
          <p:spPr>
            <a:xfrm>
              <a:off x="2409977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4" name="矩形 743">
              <a:extLst>
                <a:ext uri="{FF2B5EF4-FFF2-40B4-BE49-F238E27FC236}">
                  <a16:creationId xmlns:a16="http://schemas.microsoft.com/office/drawing/2014/main" xmlns="" id="{BE7F56E2-43E7-412C-ACC9-E5362BB794D7}"/>
                </a:ext>
              </a:extLst>
            </p:cNvPr>
            <p:cNvSpPr/>
            <p:nvPr/>
          </p:nvSpPr>
          <p:spPr>
            <a:xfrm>
              <a:off x="24544363"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5" name="矩形 744">
              <a:extLst>
                <a:ext uri="{FF2B5EF4-FFF2-40B4-BE49-F238E27FC236}">
                  <a16:creationId xmlns:a16="http://schemas.microsoft.com/office/drawing/2014/main" xmlns="" id="{05092112-C63C-4C8C-8DE6-B042761126FF}"/>
                </a:ext>
              </a:extLst>
            </p:cNvPr>
            <p:cNvSpPr/>
            <p:nvPr/>
          </p:nvSpPr>
          <p:spPr>
            <a:xfrm>
              <a:off x="24988952"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6" name="矩形 745">
              <a:extLst>
                <a:ext uri="{FF2B5EF4-FFF2-40B4-BE49-F238E27FC236}">
                  <a16:creationId xmlns:a16="http://schemas.microsoft.com/office/drawing/2014/main" xmlns="" id="{73F5AA57-564B-4D03-95B7-4850DF2F0ECE}"/>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7" name="矩形 746">
              <a:extLst>
                <a:ext uri="{FF2B5EF4-FFF2-40B4-BE49-F238E27FC236}">
                  <a16:creationId xmlns:a16="http://schemas.microsoft.com/office/drawing/2014/main" xmlns="" id="{454A18D3-41EF-4D28-AE84-C84C967F4939}"/>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48" name="矩形 747">
              <a:extLst>
                <a:ext uri="{FF2B5EF4-FFF2-40B4-BE49-F238E27FC236}">
                  <a16:creationId xmlns:a16="http://schemas.microsoft.com/office/drawing/2014/main" xmlns="" id="{A04CD14F-4256-46F4-B8B1-0EF6654ADB8B}"/>
                </a:ext>
              </a:extLst>
            </p:cNvPr>
            <p:cNvSpPr/>
            <p:nvPr/>
          </p:nvSpPr>
          <p:spPr>
            <a:xfrm>
              <a:off x="2810107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2" name="组合 748">
            <a:extLst>
              <a:ext uri="{FF2B5EF4-FFF2-40B4-BE49-F238E27FC236}">
                <a16:creationId xmlns:a16="http://schemas.microsoft.com/office/drawing/2014/main" xmlns="" id="{E1E2745C-2124-4F73-8C7E-764B95A8331C}"/>
              </a:ext>
            </a:extLst>
          </p:cNvPr>
          <p:cNvGrpSpPr/>
          <p:nvPr/>
        </p:nvGrpSpPr>
        <p:grpSpPr>
          <a:xfrm>
            <a:off x="485848" y="2245212"/>
            <a:ext cx="4335609" cy="238535"/>
            <a:chOff x="23655354" y="3764764"/>
            <a:chExt cx="5782318" cy="318120"/>
          </a:xfrm>
          <a:solidFill>
            <a:srgbClr val="F5E010"/>
          </a:solidFill>
        </p:grpSpPr>
        <p:sp>
          <p:nvSpPr>
            <p:cNvPr id="750" name="矩形 749">
              <a:extLst>
                <a:ext uri="{FF2B5EF4-FFF2-40B4-BE49-F238E27FC236}">
                  <a16:creationId xmlns:a16="http://schemas.microsoft.com/office/drawing/2014/main" xmlns="" id="{9FFAAB99-BE1F-4ED7-B45D-8A38C23BC02E}"/>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1" name="矩形 750">
              <a:extLst>
                <a:ext uri="{FF2B5EF4-FFF2-40B4-BE49-F238E27FC236}">
                  <a16:creationId xmlns:a16="http://schemas.microsoft.com/office/drawing/2014/main" xmlns="" id="{66653772-E7F5-4AEF-98D6-6BB6978CCEAF}"/>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2" name="矩形 751">
              <a:extLst>
                <a:ext uri="{FF2B5EF4-FFF2-40B4-BE49-F238E27FC236}">
                  <a16:creationId xmlns:a16="http://schemas.microsoft.com/office/drawing/2014/main" xmlns="" id="{7D859B20-47A6-46E8-AF9D-3F9BC520736B}"/>
                </a:ext>
              </a:extLst>
            </p:cNvPr>
            <p:cNvSpPr/>
            <p:nvPr/>
          </p:nvSpPr>
          <p:spPr>
            <a:xfrm>
              <a:off x="26322840"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3" name="矩形 752">
              <a:extLst>
                <a:ext uri="{FF2B5EF4-FFF2-40B4-BE49-F238E27FC236}">
                  <a16:creationId xmlns:a16="http://schemas.microsoft.com/office/drawing/2014/main" xmlns="" id="{83C84701-5634-4F46-9DBF-AF7B688B89C0}"/>
                </a:ext>
              </a:extLst>
            </p:cNvPr>
            <p:cNvSpPr/>
            <p:nvPr/>
          </p:nvSpPr>
          <p:spPr>
            <a:xfrm>
              <a:off x="26767421"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4" name="矩形 753">
              <a:extLst>
                <a:ext uri="{FF2B5EF4-FFF2-40B4-BE49-F238E27FC236}">
                  <a16:creationId xmlns:a16="http://schemas.microsoft.com/office/drawing/2014/main" xmlns="" id="{6EE4EA85-F462-4BB3-83A7-9EDF9213B6B5}"/>
                </a:ext>
              </a:extLst>
            </p:cNvPr>
            <p:cNvSpPr/>
            <p:nvPr/>
          </p:nvSpPr>
          <p:spPr>
            <a:xfrm>
              <a:off x="27212002"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5" name="矩形 754">
              <a:extLst>
                <a:ext uri="{FF2B5EF4-FFF2-40B4-BE49-F238E27FC236}">
                  <a16:creationId xmlns:a16="http://schemas.microsoft.com/office/drawing/2014/main" xmlns="" id="{7FACCF62-FD07-43E4-BE28-947BDE36AF63}"/>
                </a:ext>
              </a:extLst>
            </p:cNvPr>
            <p:cNvSpPr/>
            <p:nvPr/>
          </p:nvSpPr>
          <p:spPr>
            <a:xfrm>
              <a:off x="27656583"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6" name="矩形 755">
              <a:extLst>
                <a:ext uri="{FF2B5EF4-FFF2-40B4-BE49-F238E27FC236}">
                  <a16:creationId xmlns:a16="http://schemas.microsoft.com/office/drawing/2014/main" xmlns="" id="{403E14D5-CBAC-4D3F-88AA-82E6CD487A7A}"/>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7" name="矩形 756">
              <a:extLst>
                <a:ext uri="{FF2B5EF4-FFF2-40B4-BE49-F238E27FC236}">
                  <a16:creationId xmlns:a16="http://schemas.microsoft.com/office/drawing/2014/main" xmlns="" id="{AFAB1F88-A103-4D23-B11C-12BE66749C56}"/>
                </a:ext>
              </a:extLst>
            </p:cNvPr>
            <p:cNvSpPr/>
            <p:nvPr/>
          </p:nvSpPr>
          <p:spPr>
            <a:xfrm>
              <a:off x="2365535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8" name="矩形 757">
              <a:extLst>
                <a:ext uri="{FF2B5EF4-FFF2-40B4-BE49-F238E27FC236}">
                  <a16:creationId xmlns:a16="http://schemas.microsoft.com/office/drawing/2014/main" xmlns="" id="{CE0ABCAA-0CBF-4177-AFCC-27A5F9BC03C1}"/>
                </a:ext>
              </a:extLst>
            </p:cNvPr>
            <p:cNvSpPr/>
            <p:nvPr/>
          </p:nvSpPr>
          <p:spPr>
            <a:xfrm>
              <a:off x="2409993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59" name="矩形 758">
              <a:extLst>
                <a:ext uri="{FF2B5EF4-FFF2-40B4-BE49-F238E27FC236}">
                  <a16:creationId xmlns:a16="http://schemas.microsoft.com/office/drawing/2014/main" xmlns="" id="{B02E9770-E931-4AC1-BF9E-8211803D10ED}"/>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0" name="矩形 759">
              <a:extLst>
                <a:ext uri="{FF2B5EF4-FFF2-40B4-BE49-F238E27FC236}">
                  <a16:creationId xmlns:a16="http://schemas.microsoft.com/office/drawing/2014/main" xmlns="" id="{13AD882A-75B3-471E-966F-FA25BE1C9DED}"/>
                </a:ext>
              </a:extLst>
            </p:cNvPr>
            <p:cNvSpPr/>
            <p:nvPr/>
          </p:nvSpPr>
          <p:spPr>
            <a:xfrm>
              <a:off x="2587825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1" name="矩形 760">
              <a:extLst>
                <a:ext uri="{FF2B5EF4-FFF2-40B4-BE49-F238E27FC236}">
                  <a16:creationId xmlns:a16="http://schemas.microsoft.com/office/drawing/2014/main" xmlns="" id="{DB75FF6B-4BA6-4C75-B576-EF388CA8FB09}"/>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2" name="矩形 761">
              <a:extLst>
                <a:ext uri="{FF2B5EF4-FFF2-40B4-BE49-F238E27FC236}">
                  <a16:creationId xmlns:a16="http://schemas.microsoft.com/office/drawing/2014/main" xmlns="" id="{8B80C986-D231-4036-B76E-AF80D8219910}"/>
                </a:ext>
              </a:extLst>
            </p:cNvPr>
            <p:cNvSpPr/>
            <p:nvPr/>
          </p:nvSpPr>
          <p:spPr>
            <a:xfrm>
              <a:off x="2899032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4" name="组合 762">
            <a:extLst>
              <a:ext uri="{FF2B5EF4-FFF2-40B4-BE49-F238E27FC236}">
                <a16:creationId xmlns:a16="http://schemas.microsoft.com/office/drawing/2014/main" xmlns="" id="{DAA9A089-8070-457A-B70D-6922D00AB523}"/>
              </a:ext>
            </a:extLst>
          </p:cNvPr>
          <p:cNvGrpSpPr/>
          <p:nvPr/>
        </p:nvGrpSpPr>
        <p:grpSpPr>
          <a:xfrm>
            <a:off x="485848" y="3678141"/>
            <a:ext cx="4335677" cy="238535"/>
            <a:chOff x="23655185" y="5675778"/>
            <a:chExt cx="5782408" cy="318120"/>
          </a:xfrm>
          <a:solidFill>
            <a:srgbClr val="F5E010"/>
          </a:solidFill>
        </p:grpSpPr>
        <p:sp>
          <p:nvSpPr>
            <p:cNvPr id="764" name="矩形 763">
              <a:extLst>
                <a:ext uri="{FF2B5EF4-FFF2-40B4-BE49-F238E27FC236}">
                  <a16:creationId xmlns:a16="http://schemas.microsoft.com/office/drawing/2014/main" xmlns="" id="{34BC04F0-04B2-4F3E-9632-D39AFCC76DFB}"/>
                </a:ext>
              </a:extLst>
            </p:cNvPr>
            <p:cNvSpPr/>
            <p:nvPr/>
          </p:nvSpPr>
          <p:spPr>
            <a:xfrm>
              <a:off x="2365518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5" name="矩形 764">
              <a:extLst>
                <a:ext uri="{FF2B5EF4-FFF2-40B4-BE49-F238E27FC236}">
                  <a16:creationId xmlns:a16="http://schemas.microsoft.com/office/drawing/2014/main" xmlns="" id="{F3222730-09D9-4799-97E0-319706F89B14}"/>
                </a:ext>
              </a:extLst>
            </p:cNvPr>
            <p:cNvSpPr/>
            <p:nvPr/>
          </p:nvSpPr>
          <p:spPr>
            <a:xfrm>
              <a:off x="24544363"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6" name="矩形 765">
              <a:extLst>
                <a:ext uri="{FF2B5EF4-FFF2-40B4-BE49-F238E27FC236}">
                  <a16:creationId xmlns:a16="http://schemas.microsoft.com/office/drawing/2014/main" xmlns="" id="{4AEF83C1-EF9F-47C3-ABA9-FBB568208348}"/>
                </a:ext>
              </a:extLst>
            </p:cNvPr>
            <p:cNvSpPr/>
            <p:nvPr/>
          </p:nvSpPr>
          <p:spPr>
            <a:xfrm>
              <a:off x="26322719"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7" name="矩形 766">
              <a:extLst>
                <a:ext uri="{FF2B5EF4-FFF2-40B4-BE49-F238E27FC236}">
                  <a16:creationId xmlns:a16="http://schemas.microsoft.com/office/drawing/2014/main" xmlns="" id="{ED4B4756-3572-4A5D-9821-A418A470A91A}"/>
                </a:ext>
              </a:extLst>
            </p:cNvPr>
            <p:cNvSpPr/>
            <p:nvPr/>
          </p:nvSpPr>
          <p:spPr>
            <a:xfrm>
              <a:off x="26767308"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8" name="矩形 767">
              <a:extLst>
                <a:ext uri="{FF2B5EF4-FFF2-40B4-BE49-F238E27FC236}">
                  <a16:creationId xmlns:a16="http://schemas.microsoft.com/office/drawing/2014/main" xmlns="" id="{779AE646-A316-40F8-A5B0-A1F3D123A593}"/>
                </a:ext>
              </a:extLst>
            </p:cNvPr>
            <p:cNvSpPr/>
            <p:nvPr/>
          </p:nvSpPr>
          <p:spPr>
            <a:xfrm>
              <a:off x="2810107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69" name="矩形 768">
              <a:extLst>
                <a:ext uri="{FF2B5EF4-FFF2-40B4-BE49-F238E27FC236}">
                  <a16:creationId xmlns:a16="http://schemas.microsoft.com/office/drawing/2014/main" xmlns="" id="{7DB3C99A-24FD-4D6E-BC74-814E1089E0B2}"/>
                </a:ext>
              </a:extLst>
            </p:cNvPr>
            <p:cNvSpPr/>
            <p:nvPr/>
          </p:nvSpPr>
          <p:spPr>
            <a:xfrm>
              <a:off x="28990250"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0" name="矩形 769">
              <a:extLst>
                <a:ext uri="{FF2B5EF4-FFF2-40B4-BE49-F238E27FC236}">
                  <a16:creationId xmlns:a16="http://schemas.microsoft.com/office/drawing/2014/main" xmlns="" id="{7646E038-8EE8-4444-A8BD-70934EF22BD3}"/>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1" name="矩形 770">
              <a:extLst>
                <a:ext uri="{FF2B5EF4-FFF2-40B4-BE49-F238E27FC236}">
                  <a16:creationId xmlns:a16="http://schemas.microsoft.com/office/drawing/2014/main" xmlns="" id="{DAB8014C-02AE-4DA2-9E53-771F23131682}"/>
                </a:ext>
              </a:extLst>
            </p:cNvPr>
            <p:cNvSpPr/>
            <p:nvPr/>
          </p:nvSpPr>
          <p:spPr>
            <a:xfrm>
              <a:off x="24988952"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2" name="矩形 771">
              <a:extLst>
                <a:ext uri="{FF2B5EF4-FFF2-40B4-BE49-F238E27FC236}">
                  <a16:creationId xmlns:a16="http://schemas.microsoft.com/office/drawing/2014/main" xmlns="" id="{814BB189-7C96-4713-B89E-B24792B87EC1}"/>
                </a:ext>
              </a:extLst>
            </p:cNvPr>
            <p:cNvSpPr/>
            <p:nvPr/>
          </p:nvSpPr>
          <p:spPr>
            <a:xfrm>
              <a:off x="25433541"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3" name="矩形 772">
              <a:extLst>
                <a:ext uri="{FF2B5EF4-FFF2-40B4-BE49-F238E27FC236}">
                  <a16:creationId xmlns:a16="http://schemas.microsoft.com/office/drawing/2014/main" xmlns="" id="{01996A31-86BE-4C34-BA1B-74B1AAC0F7B1}"/>
                </a:ext>
              </a:extLst>
            </p:cNvPr>
            <p:cNvSpPr/>
            <p:nvPr/>
          </p:nvSpPr>
          <p:spPr>
            <a:xfrm>
              <a:off x="2587813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4" name="矩形 773">
              <a:extLst>
                <a:ext uri="{FF2B5EF4-FFF2-40B4-BE49-F238E27FC236}">
                  <a16:creationId xmlns:a16="http://schemas.microsoft.com/office/drawing/2014/main" xmlns="" id="{88E47C16-EC61-4E2A-BA6D-6213AE5CA5B7}"/>
                </a:ext>
              </a:extLst>
            </p:cNvPr>
            <p:cNvSpPr/>
            <p:nvPr/>
          </p:nvSpPr>
          <p:spPr>
            <a:xfrm>
              <a:off x="27211897"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5" name="矩形 774">
              <a:extLst>
                <a:ext uri="{FF2B5EF4-FFF2-40B4-BE49-F238E27FC236}">
                  <a16:creationId xmlns:a16="http://schemas.microsoft.com/office/drawing/2014/main" xmlns="" id="{22DAECC6-212A-408D-B24B-BC8765107EDB}"/>
                </a:ext>
              </a:extLst>
            </p:cNvPr>
            <p:cNvSpPr/>
            <p:nvPr/>
          </p:nvSpPr>
          <p:spPr>
            <a:xfrm>
              <a:off x="27656486"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6" name="矩形 775">
              <a:extLst>
                <a:ext uri="{FF2B5EF4-FFF2-40B4-BE49-F238E27FC236}">
                  <a16:creationId xmlns:a16="http://schemas.microsoft.com/office/drawing/2014/main" xmlns="" id="{CC0C5C2C-43B3-4AF7-9F63-A95AD2B1CC8F}"/>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5" name="组合 776">
            <a:extLst>
              <a:ext uri="{FF2B5EF4-FFF2-40B4-BE49-F238E27FC236}">
                <a16:creationId xmlns:a16="http://schemas.microsoft.com/office/drawing/2014/main" xmlns="" id="{36F437CA-1036-4DA7-B83E-04A3BD578ED8}"/>
              </a:ext>
            </a:extLst>
          </p:cNvPr>
          <p:cNvGrpSpPr/>
          <p:nvPr/>
        </p:nvGrpSpPr>
        <p:grpSpPr>
          <a:xfrm>
            <a:off x="485848" y="2007724"/>
            <a:ext cx="4335489" cy="238535"/>
            <a:chOff x="23655185" y="3448040"/>
            <a:chExt cx="5782158" cy="318120"/>
          </a:xfrm>
          <a:solidFill>
            <a:srgbClr val="F5E010"/>
          </a:solidFill>
        </p:grpSpPr>
        <p:sp>
          <p:nvSpPr>
            <p:cNvPr id="778" name="矩形 777">
              <a:extLst>
                <a:ext uri="{FF2B5EF4-FFF2-40B4-BE49-F238E27FC236}">
                  <a16:creationId xmlns:a16="http://schemas.microsoft.com/office/drawing/2014/main" xmlns="" id="{DF0A861D-C049-4FFF-96F1-784B954C4A07}"/>
                </a:ext>
              </a:extLst>
            </p:cNvPr>
            <p:cNvSpPr/>
            <p:nvPr/>
          </p:nvSpPr>
          <p:spPr>
            <a:xfrm>
              <a:off x="2365518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79" name="矩形 778">
              <a:extLst>
                <a:ext uri="{FF2B5EF4-FFF2-40B4-BE49-F238E27FC236}">
                  <a16:creationId xmlns:a16="http://schemas.microsoft.com/office/drawing/2014/main" xmlns="" id="{FBA00629-981F-4A88-9CDF-265DADBE5530}"/>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0" name="矩形 779">
              <a:extLst>
                <a:ext uri="{FF2B5EF4-FFF2-40B4-BE49-F238E27FC236}">
                  <a16:creationId xmlns:a16="http://schemas.microsoft.com/office/drawing/2014/main" xmlns="" id="{9734914F-5716-49FF-9FFE-F1316A488F1A}"/>
                </a:ext>
              </a:extLst>
            </p:cNvPr>
            <p:cNvSpPr/>
            <p:nvPr/>
          </p:nvSpPr>
          <p:spPr>
            <a:xfrm>
              <a:off x="2587802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1" name="矩形 780">
              <a:extLst>
                <a:ext uri="{FF2B5EF4-FFF2-40B4-BE49-F238E27FC236}">
                  <a16:creationId xmlns:a16="http://schemas.microsoft.com/office/drawing/2014/main" xmlns="" id="{9E829AD8-BD14-4DB7-8E28-7AAABB10A66C}"/>
                </a:ext>
              </a:extLst>
            </p:cNvPr>
            <p:cNvSpPr/>
            <p:nvPr/>
          </p:nvSpPr>
          <p:spPr>
            <a:xfrm>
              <a:off x="26767161"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2" name="矩形 781">
              <a:extLst>
                <a:ext uri="{FF2B5EF4-FFF2-40B4-BE49-F238E27FC236}">
                  <a16:creationId xmlns:a16="http://schemas.microsoft.com/office/drawing/2014/main" xmlns="" id="{6B4FBC50-A214-4EEF-A14B-1069CF57239F}"/>
                </a:ext>
              </a:extLst>
            </p:cNvPr>
            <p:cNvSpPr/>
            <p:nvPr/>
          </p:nvSpPr>
          <p:spPr>
            <a:xfrm>
              <a:off x="27656297"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3" name="矩形 782">
              <a:extLst>
                <a:ext uri="{FF2B5EF4-FFF2-40B4-BE49-F238E27FC236}">
                  <a16:creationId xmlns:a16="http://schemas.microsoft.com/office/drawing/2014/main" xmlns="" id="{3EA466F6-46BB-49E2-82D0-C9E7B59637AB}"/>
                </a:ext>
              </a:extLst>
            </p:cNvPr>
            <p:cNvSpPr/>
            <p:nvPr/>
          </p:nvSpPr>
          <p:spPr>
            <a:xfrm>
              <a:off x="2854543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4" name="矩形 783">
              <a:extLst>
                <a:ext uri="{FF2B5EF4-FFF2-40B4-BE49-F238E27FC236}">
                  <a16:creationId xmlns:a16="http://schemas.microsoft.com/office/drawing/2014/main" xmlns="" id="{A1C0C4B8-A6FE-4265-ABD0-AD50B6F6CFF8}"/>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5" name="矩形 784">
              <a:extLst>
                <a:ext uri="{FF2B5EF4-FFF2-40B4-BE49-F238E27FC236}">
                  <a16:creationId xmlns:a16="http://schemas.microsoft.com/office/drawing/2014/main" xmlns="" id="{EB27475A-5ED5-4C84-97C0-05CED0FED2ED}"/>
                </a:ext>
              </a:extLst>
            </p:cNvPr>
            <p:cNvSpPr/>
            <p:nvPr/>
          </p:nvSpPr>
          <p:spPr>
            <a:xfrm>
              <a:off x="2498888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6" name="矩形 785">
              <a:extLst>
                <a:ext uri="{FF2B5EF4-FFF2-40B4-BE49-F238E27FC236}">
                  <a16:creationId xmlns:a16="http://schemas.microsoft.com/office/drawing/2014/main" xmlns="" id="{309EA16D-0B0A-42E8-8DA5-076844D4E4D5}"/>
                </a:ext>
              </a:extLst>
            </p:cNvPr>
            <p:cNvSpPr/>
            <p:nvPr/>
          </p:nvSpPr>
          <p:spPr>
            <a:xfrm>
              <a:off x="2543345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7" name="矩形 786">
              <a:extLst>
                <a:ext uri="{FF2B5EF4-FFF2-40B4-BE49-F238E27FC236}">
                  <a16:creationId xmlns:a16="http://schemas.microsoft.com/office/drawing/2014/main" xmlns="" id="{6C94AE87-B105-4841-97CC-82DC4D6925D5}"/>
                </a:ext>
              </a:extLst>
            </p:cNvPr>
            <p:cNvSpPr/>
            <p:nvPr/>
          </p:nvSpPr>
          <p:spPr>
            <a:xfrm>
              <a:off x="2632259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8" name="矩形 787">
              <a:extLst>
                <a:ext uri="{FF2B5EF4-FFF2-40B4-BE49-F238E27FC236}">
                  <a16:creationId xmlns:a16="http://schemas.microsoft.com/office/drawing/2014/main" xmlns="" id="{25AE8555-AA26-42D4-B010-E3C91FF44F91}"/>
                </a:ext>
              </a:extLst>
            </p:cNvPr>
            <p:cNvSpPr/>
            <p:nvPr/>
          </p:nvSpPr>
          <p:spPr>
            <a:xfrm>
              <a:off x="2721172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89" name="矩形 788">
              <a:extLst>
                <a:ext uri="{FF2B5EF4-FFF2-40B4-BE49-F238E27FC236}">
                  <a16:creationId xmlns:a16="http://schemas.microsoft.com/office/drawing/2014/main" xmlns="" id="{F9947A61-4EE0-4992-A265-C361E226ED91}"/>
                </a:ext>
              </a:extLst>
            </p:cNvPr>
            <p:cNvSpPr/>
            <p:nvPr/>
          </p:nvSpPr>
          <p:spPr>
            <a:xfrm>
              <a:off x="28990000"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0" name="矩形 789">
              <a:extLst>
                <a:ext uri="{FF2B5EF4-FFF2-40B4-BE49-F238E27FC236}">
                  <a16:creationId xmlns:a16="http://schemas.microsoft.com/office/drawing/2014/main" xmlns="" id="{F707DDF1-8105-4667-AA70-ED7BC6A9D442}"/>
                </a:ext>
              </a:extLst>
            </p:cNvPr>
            <p:cNvSpPr/>
            <p:nvPr/>
          </p:nvSpPr>
          <p:spPr>
            <a:xfrm>
              <a:off x="2810086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06" name="组合 790">
            <a:extLst>
              <a:ext uri="{FF2B5EF4-FFF2-40B4-BE49-F238E27FC236}">
                <a16:creationId xmlns:a16="http://schemas.microsoft.com/office/drawing/2014/main" xmlns="" id="{0110BAE1-6BA9-49A9-A23B-49BBE3F20115}"/>
              </a:ext>
            </a:extLst>
          </p:cNvPr>
          <p:cNvGrpSpPr/>
          <p:nvPr/>
        </p:nvGrpSpPr>
        <p:grpSpPr>
          <a:xfrm>
            <a:off x="485848" y="3439605"/>
            <a:ext cx="4334818" cy="238535"/>
            <a:chOff x="23656331" y="5357656"/>
            <a:chExt cx="5781262" cy="318120"/>
          </a:xfrm>
          <a:solidFill>
            <a:srgbClr val="F5E010"/>
          </a:solidFill>
        </p:grpSpPr>
        <p:sp>
          <p:nvSpPr>
            <p:cNvPr id="792" name="矩形 791">
              <a:extLst>
                <a:ext uri="{FF2B5EF4-FFF2-40B4-BE49-F238E27FC236}">
                  <a16:creationId xmlns:a16="http://schemas.microsoft.com/office/drawing/2014/main" xmlns="" id="{D4C3DF65-9FD4-4345-889D-2B95CF7D3E72}"/>
                </a:ext>
              </a:extLst>
            </p:cNvPr>
            <p:cNvSpPr/>
            <p:nvPr/>
          </p:nvSpPr>
          <p:spPr>
            <a:xfrm>
              <a:off x="2899025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3" name="矩形 792">
              <a:extLst>
                <a:ext uri="{FF2B5EF4-FFF2-40B4-BE49-F238E27FC236}">
                  <a16:creationId xmlns:a16="http://schemas.microsoft.com/office/drawing/2014/main" xmlns="" id="{85ED27BC-E713-48F5-BAB2-A21622C88917}"/>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4" name="矩形 793">
              <a:extLst>
                <a:ext uri="{FF2B5EF4-FFF2-40B4-BE49-F238E27FC236}">
                  <a16:creationId xmlns:a16="http://schemas.microsoft.com/office/drawing/2014/main" xmlns="" id="{5517C68E-9B83-4607-BE71-AF95EB4DB102}"/>
                </a:ext>
              </a:extLst>
            </p:cNvPr>
            <p:cNvSpPr/>
            <p:nvPr/>
          </p:nvSpPr>
          <p:spPr>
            <a:xfrm>
              <a:off x="25434303"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5" name="矩形 794">
              <a:extLst>
                <a:ext uri="{FF2B5EF4-FFF2-40B4-BE49-F238E27FC236}">
                  <a16:creationId xmlns:a16="http://schemas.microsoft.com/office/drawing/2014/main" xmlns="" id="{9C4B0DD7-6395-4C6C-A20B-C8046A8B08C3}"/>
                </a:ext>
              </a:extLst>
            </p:cNvPr>
            <p:cNvSpPr/>
            <p:nvPr/>
          </p:nvSpPr>
          <p:spPr>
            <a:xfrm>
              <a:off x="26323289"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6" name="矩形 795">
              <a:extLst>
                <a:ext uri="{FF2B5EF4-FFF2-40B4-BE49-F238E27FC236}">
                  <a16:creationId xmlns:a16="http://schemas.microsoft.com/office/drawing/2014/main" xmlns="" id="{AC6890E0-49D3-4275-9EEA-2ED27C4A148E}"/>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7" name="矩形 796">
              <a:extLst>
                <a:ext uri="{FF2B5EF4-FFF2-40B4-BE49-F238E27FC236}">
                  <a16:creationId xmlns:a16="http://schemas.microsoft.com/office/drawing/2014/main" xmlns="" id="{DD03426F-60C6-4D9D-8032-2819CAF54C51}"/>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8" name="矩形 797">
              <a:extLst>
                <a:ext uri="{FF2B5EF4-FFF2-40B4-BE49-F238E27FC236}">
                  <a16:creationId xmlns:a16="http://schemas.microsoft.com/office/drawing/2014/main" xmlns="" id="{B42AE7D7-93E5-4D09-BD41-16CFF7D3032F}"/>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799" name="矩形 798">
              <a:extLst>
                <a:ext uri="{FF2B5EF4-FFF2-40B4-BE49-F238E27FC236}">
                  <a16:creationId xmlns:a16="http://schemas.microsoft.com/office/drawing/2014/main" xmlns="" id="{3CE4331A-D22A-4F85-9D72-BF6BAEC3AA87}"/>
                </a:ext>
              </a:extLst>
            </p:cNvPr>
            <p:cNvSpPr/>
            <p:nvPr/>
          </p:nvSpPr>
          <p:spPr>
            <a:xfrm>
              <a:off x="2410082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0" name="矩形 799">
              <a:extLst>
                <a:ext uri="{FF2B5EF4-FFF2-40B4-BE49-F238E27FC236}">
                  <a16:creationId xmlns:a16="http://schemas.microsoft.com/office/drawing/2014/main" xmlns="" id="{69C8065A-BDBC-4207-AE73-F6B8A2AE1427}"/>
                </a:ext>
              </a:extLst>
            </p:cNvPr>
            <p:cNvSpPr/>
            <p:nvPr/>
          </p:nvSpPr>
          <p:spPr>
            <a:xfrm>
              <a:off x="2365633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1" name="矩形 800">
              <a:extLst>
                <a:ext uri="{FF2B5EF4-FFF2-40B4-BE49-F238E27FC236}">
                  <a16:creationId xmlns:a16="http://schemas.microsoft.com/office/drawing/2014/main" xmlns="" id="{AD9889AE-E85D-4BDF-8CB2-F07E6CA7F27E}"/>
                </a:ext>
              </a:extLst>
            </p:cNvPr>
            <p:cNvSpPr/>
            <p:nvPr/>
          </p:nvSpPr>
          <p:spPr>
            <a:xfrm>
              <a:off x="25878796"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2" name="矩形 801">
              <a:extLst>
                <a:ext uri="{FF2B5EF4-FFF2-40B4-BE49-F238E27FC236}">
                  <a16:creationId xmlns:a16="http://schemas.microsoft.com/office/drawing/2014/main" xmlns="" id="{F37AAF7C-DAF2-4D0F-AB56-AE17C056D165}"/>
                </a:ext>
              </a:extLst>
            </p:cNvPr>
            <p:cNvSpPr/>
            <p:nvPr/>
          </p:nvSpPr>
          <p:spPr>
            <a:xfrm>
              <a:off x="26767782"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3" name="矩形 802">
              <a:extLst>
                <a:ext uri="{FF2B5EF4-FFF2-40B4-BE49-F238E27FC236}">
                  <a16:creationId xmlns:a16="http://schemas.microsoft.com/office/drawing/2014/main" xmlns="" id="{E60C2AFC-67B4-434A-A5FE-8089B8EBAA18}"/>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4" name="矩形 803">
              <a:extLst>
                <a:ext uri="{FF2B5EF4-FFF2-40B4-BE49-F238E27FC236}">
                  <a16:creationId xmlns:a16="http://schemas.microsoft.com/office/drawing/2014/main" xmlns="" id="{DFF6B2EF-AF77-4E5D-9B84-1B2DDD51F9C5}"/>
                </a:ext>
              </a:extLst>
            </p:cNvPr>
            <p:cNvSpPr/>
            <p:nvPr/>
          </p:nvSpPr>
          <p:spPr>
            <a:xfrm>
              <a:off x="2854575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12" name="组合 804">
            <a:extLst>
              <a:ext uri="{FF2B5EF4-FFF2-40B4-BE49-F238E27FC236}">
                <a16:creationId xmlns:a16="http://schemas.microsoft.com/office/drawing/2014/main" xmlns="" id="{7FB2B9D6-127B-4A4A-B304-1150DAD109E8}"/>
              </a:ext>
            </a:extLst>
          </p:cNvPr>
          <p:cNvGrpSpPr/>
          <p:nvPr/>
        </p:nvGrpSpPr>
        <p:grpSpPr>
          <a:xfrm>
            <a:off x="485848" y="3201069"/>
            <a:ext cx="4335348" cy="238535"/>
            <a:chOff x="23655185" y="5039535"/>
            <a:chExt cx="5781969" cy="318120"/>
          </a:xfrm>
          <a:solidFill>
            <a:srgbClr val="F5E010"/>
          </a:solidFill>
        </p:grpSpPr>
        <p:sp>
          <p:nvSpPr>
            <p:cNvPr id="806" name="矩形 805">
              <a:extLst>
                <a:ext uri="{FF2B5EF4-FFF2-40B4-BE49-F238E27FC236}">
                  <a16:creationId xmlns:a16="http://schemas.microsoft.com/office/drawing/2014/main" xmlns="" id="{F4443FCF-468F-407E-8F08-EE657138B0E9}"/>
                </a:ext>
              </a:extLst>
            </p:cNvPr>
            <p:cNvSpPr/>
            <p:nvPr/>
          </p:nvSpPr>
          <p:spPr>
            <a:xfrm>
              <a:off x="2365518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7" name="矩形 806">
              <a:extLst>
                <a:ext uri="{FF2B5EF4-FFF2-40B4-BE49-F238E27FC236}">
                  <a16:creationId xmlns:a16="http://schemas.microsoft.com/office/drawing/2014/main" xmlns="" id="{FF778E6C-4D34-4D15-86B1-EBE74444102A}"/>
                </a:ext>
              </a:extLst>
            </p:cNvPr>
            <p:cNvSpPr/>
            <p:nvPr/>
          </p:nvSpPr>
          <p:spPr>
            <a:xfrm>
              <a:off x="2409973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8" name="矩形 807">
              <a:extLst>
                <a:ext uri="{FF2B5EF4-FFF2-40B4-BE49-F238E27FC236}">
                  <a16:creationId xmlns:a16="http://schemas.microsoft.com/office/drawing/2014/main" xmlns="" id="{5B7DF6D4-8C0F-40E6-9E2A-60A56589F55D}"/>
                </a:ext>
              </a:extLst>
            </p:cNvPr>
            <p:cNvSpPr/>
            <p:nvPr/>
          </p:nvSpPr>
          <p:spPr>
            <a:xfrm>
              <a:off x="2454428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09" name="矩形 808">
              <a:extLst>
                <a:ext uri="{FF2B5EF4-FFF2-40B4-BE49-F238E27FC236}">
                  <a16:creationId xmlns:a16="http://schemas.microsoft.com/office/drawing/2014/main" xmlns="" id="{A13CB711-72FE-4FA0-A9BB-F76217991D49}"/>
                </a:ext>
              </a:extLst>
            </p:cNvPr>
            <p:cNvSpPr/>
            <p:nvPr/>
          </p:nvSpPr>
          <p:spPr>
            <a:xfrm>
              <a:off x="2543339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0" name="矩形 809">
              <a:extLst>
                <a:ext uri="{FF2B5EF4-FFF2-40B4-BE49-F238E27FC236}">
                  <a16:creationId xmlns:a16="http://schemas.microsoft.com/office/drawing/2014/main" xmlns="" id="{785F8A55-F500-4E71-ABEF-BE0DD1245564}"/>
                </a:ext>
              </a:extLst>
            </p:cNvPr>
            <p:cNvSpPr/>
            <p:nvPr/>
          </p:nvSpPr>
          <p:spPr>
            <a:xfrm>
              <a:off x="2587794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1" name="矩形 810">
              <a:extLst>
                <a:ext uri="{FF2B5EF4-FFF2-40B4-BE49-F238E27FC236}">
                  <a16:creationId xmlns:a16="http://schemas.microsoft.com/office/drawing/2014/main" xmlns="" id="{EC116F44-E2ED-4E9E-88C1-754ED30760C0}"/>
                </a:ext>
              </a:extLst>
            </p:cNvPr>
            <p:cNvSpPr/>
            <p:nvPr/>
          </p:nvSpPr>
          <p:spPr>
            <a:xfrm>
              <a:off x="2721160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2" name="矩形 811">
              <a:extLst>
                <a:ext uri="{FF2B5EF4-FFF2-40B4-BE49-F238E27FC236}">
                  <a16:creationId xmlns:a16="http://schemas.microsoft.com/office/drawing/2014/main" xmlns="" id="{41096E3B-72DA-44FD-A746-666EC1C68513}"/>
                </a:ext>
              </a:extLst>
            </p:cNvPr>
            <p:cNvSpPr/>
            <p:nvPr/>
          </p:nvSpPr>
          <p:spPr>
            <a:xfrm>
              <a:off x="2765615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3" name="矩形 812">
              <a:extLst>
                <a:ext uri="{FF2B5EF4-FFF2-40B4-BE49-F238E27FC236}">
                  <a16:creationId xmlns:a16="http://schemas.microsoft.com/office/drawing/2014/main" xmlns="" id="{ED67F055-034B-4ED9-AB94-D33B3D52E7AF}"/>
                </a:ext>
              </a:extLst>
            </p:cNvPr>
            <p:cNvSpPr/>
            <p:nvPr/>
          </p:nvSpPr>
          <p:spPr>
            <a:xfrm>
              <a:off x="2498884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4" name="矩形 813">
              <a:extLst>
                <a:ext uri="{FF2B5EF4-FFF2-40B4-BE49-F238E27FC236}">
                  <a16:creationId xmlns:a16="http://schemas.microsoft.com/office/drawing/2014/main" xmlns="" id="{7E83F48E-1938-424A-9B44-F24BA3A0617C}"/>
                </a:ext>
              </a:extLst>
            </p:cNvPr>
            <p:cNvSpPr/>
            <p:nvPr/>
          </p:nvSpPr>
          <p:spPr>
            <a:xfrm>
              <a:off x="2632249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5" name="矩形 814">
              <a:extLst>
                <a:ext uri="{FF2B5EF4-FFF2-40B4-BE49-F238E27FC236}">
                  <a16:creationId xmlns:a16="http://schemas.microsoft.com/office/drawing/2014/main" xmlns="" id="{E71A0AB8-ADD4-4050-ABEF-1866B2C7E24B}"/>
                </a:ext>
              </a:extLst>
            </p:cNvPr>
            <p:cNvSpPr/>
            <p:nvPr/>
          </p:nvSpPr>
          <p:spPr>
            <a:xfrm>
              <a:off x="26767049"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6" name="矩形 815">
              <a:extLst>
                <a:ext uri="{FF2B5EF4-FFF2-40B4-BE49-F238E27FC236}">
                  <a16:creationId xmlns:a16="http://schemas.microsoft.com/office/drawing/2014/main" xmlns="" id="{A362939D-3E9F-450C-B391-D604C89FB847}"/>
                </a:ext>
              </a:extLst>
            </p:cNvPr>
            <p:cNvSpPr/>
            <p:nvPr/>
          </p:nvSpPr>
          <p:spPr>
            <a:xfrm>
              <a:off x="2810070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7" name="矩形 816">
              <a:extLst>
                <a:ext uri="{FF2B5EF4-FFF2-40B4-BE49-F238E27FC236}">
                  <a16:creationId xmlns:a16="http://schemas.microsoft.com/office/drawing/2014/main" xmlns="" id="{5140FDAF-8021-4587-A509-DAD823CA7BC1}"/>
                </a:ext>
              </a:extLst>
            </p:cNvPr>
            <p:cNvSpPr/>
            <p:nvPr/>
          </p:nvSpPr>
          <p:spPr>
            <a:xfrm>
              <a:off x="2854525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18" name="矩形 817">
              <a:extLst>
                <a:ext uri="{FF2B5EF4-FFF2-40B4-BE49-F238E27FC236}">
                  <a16:creationId xmlns:a16="http://schemas.microsoft.com/office/drawing/2014/main" xmlns="" id="{161ACD80-21DC-4DD8-BF20-050BA1A82A94}"/>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17" name="组合 818">
            <a:extLst>
              <a:ext uri="{FF2B5EF4-FFF2-40B4-BE49-F238E27FC236}">
                <a16:creationId xmlns:a16="http://schemas.microsoft.com/office/drawing/2014/main" xmlns="" id="{81244457-15AA-4D3F-95E5-B8D505FF4219}"/>
              </a:ext>
            </a:extLst>
          </p:cNvPr>
          <p:cNvGrpSpPr/>
          <p:nvPr/>
        </p:nvGrpSpPr>
        <p:grpSpPr>
          <a:xfrm>
            <a:off x="485848" y="2962214"/>
            <a:ext cx="4335677" cy="238535"/>
            <a:chOff x="23655185" y="4720987"/>
            <a:chExt cx="5782408" cy="318120"/>
          </a:xfrm>
          <a:solidFill>
            <a:srgbClr val="F5E010"/>
          </a:solidFill>
        </p:grpSpPr>
        <p:sp>
          <p:nvSpPr>
            <p:cNvPr id="820" name="矩形 819">
              <a:extLst>
                <a:ext uri="{FF2B5EF4-FFF2-40B4-BE49-F238E27FC236}">
                  <a16:creationId xmlns:a16="http://schemas.microsoft.com/office/drawing/2014/main" xmlns="" id="{7F2AE8FC-0D38-4C0E-9A73-C45B608619E6}"/>
                </a:ext>
              </a:extLst>
            </p:cNvPr>
            <p:cNvSpPr/>
            <p:nvPr/>
          </p:nvSpPr>
          <p:spPr>
            <a:xfrm>
              <a:off x="2899025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1" name="矩形 820">
              <a:extLst>
                <a:ext uri="{FF2B5EF4-FFF2-40B4-BE49-F238E27FC236}">
                  <a16:creationId xmlns:a16="http://schemas.microsoft.com/office/drawing/2014/main" xmlns="" id="{93F0E94B-2882-4AEE-A01B-0CF787A4A137}"/>
                </a:ext>
              </a:extLst>
            </p:cNvPr>
            <p:cNvSpPr/>
            <p:nvPr/>
          </p:nvSpPr>
          <p:spPr>
            <a:xfrm>
              <a:off x="23655185"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2" name="矩形 821">
              <a:extLst>
                <a:ext uri="{FF2B5EF4-FFF2-40B4-BE49-F238E27FC236}">
                  <a16:creationId xmlns:a16="http://schemas.microsoft.com/office/drawing/2014/main" xmlns="" id="{65072744-680D-43CE-BA05-783436385F4C}"/>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3" name="矩形 822">
              <a:extLst>
                <a:ext uri="{FF2B5EF4-FFF2-40B4-BE49-F238E27FC236}">
                  <a16:creationId xmlns:a16="http://schemas.microsoft.com/office/drawing/2014/main" xmlns="" id="{E8D11396-8589-452F-927D-F2E202A424E8}"/>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4" name="矩形 823">
              <a:extLst>
                <a:ext uri="{FF2B5EF4-FFF2-40B4-BE49-F238E27FC236}">
                  <a16:creationId xmlns:a16="http://schemas.microsoft.com/office/drawing/2014/main" xmlns="" id="{5A58BF92-846B-4CBF-9B06-531DCE6A89DE}"/>
                </a:ext>
              </a:extLst>
            </p:cNvPr>
            <p:cNvSpPr/>
            <p:nvPr/>
          </p:nvSpPr>
          <p:spPr>
            <a:xfrm>
              <a:off x="25878130"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5" name="矩形 824">
              <a:extLst>
                <a:ext uri="{FF2B5EF4-FFF2-40B4-BE49-F238E27FC236}">
                  <a16:creationId xmlns:a16="http://schemas.microsoft.com/office/drawing/2014/main" xmlns="" id="{2E178C5E-8235-41AB-BAE1-DD7A476AE76E}"/>
                </a:ext>
              </a:extLst>
            </p:cNvPr>
            <p:cNvSpPr/>
            <p:nvPr/>
          </p:nvSpPr>
          <p:spPr>
            <a:xfrm>
              <a:off x="26767308"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6" name="矩形 825">
              <a:extLst>
                <a:ext uri="{FF2B5EF4-FFF2-40B4-BE49-F238E27FC236}">
                  <a16:creationId xmlns:a16="http://schemas.microsoft.com/office/drawing/2014/main" xmlns="" id="{B894D1E1-416A-4B87-910A-8DFB6B9F49E0}"/>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7" name="矩形 826">
              <a:extLst>
                <a:ext uri="{FF2B5EF4-FFF2-40B4-BE49-F238E27FC236}">
                  <a16:creationId xmlns:a16="http://schemas.microsoft.com/office/drawing/2014/main" xmlns="" id="{080BE837-1CA3-4C94-9D0A-A37EC038F027}"/>
                </a:ext>
              </a:extLst>
            </p:cNvPr>
            <p:cNvSpPr/>
            <p:nvPr/>
          </p:nvSpPr>
          <p:spPr>
            <a:xfrm>
              <a:off x="24099774"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8" name="矩形 827">
              <a:extLst>
                <a:ext uri="{FF2B5EF4-FFF2-40B4-BE49-F238E27FC236}">
                  <a16:creationId xmlns:a16="http://schemas.microsoft.com/office/drawing/2014/main" xmlns="" id="{CBC3A40A-E27B-40A4-8CCA-8EFE77F21831}"/>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29" name="矩形 828">
              <a:extLst>
                <a:ext uri="{FF2B5EF4-FFF2-40B4-BE49-F238E27FC236}">
                  <a16:creationId xmlns:a16="http://schemas.microsoft.com/office/drawing/2014/main" xmlns="" id="{7CFE991D-3547-4E17-8F96-DC21EEDFFE44}"/>
                </a:ext>
              </a:extLst>
            </p:cNvPr>
            <p:cNvSpPr/>
            <p:nvPr/>
          </p:nvSpPr>
          <p:spPr>
            <a:xfrm>
              <a:off x="26322719"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0" name="矩形 829">
              <a:extLst>
                <a:ext uri="{FF2B5EF4-FFF2-40B4-BE49-F238E27FC236}">
                  <a16:creationId xmlns:a16="http://schemas.microsoft.com/office/drawing/2014/main" xmlns="" id="{BE9CBF97-6A51-4355-9A35-1957A4306CC5}"/>
                </a:ext>
              </a:extLst>
            </p:cNvPr>
            <p:cNvSpPr/>
            <p:nvPr/>
          </p:nvSpPr>
          <p:spPr>
            <a:xfrm>
              <a:off x="27211897"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1" name="矩形 830">
              <a:extLst>
                <a:ext uri="{FF2B5EF4-FFF2-40B4-BE49-F238E27FC236}">
                  <a16:creationId xmlns:a16="http://schemas.microsoft.com/office/drawing/2014/main" xmlns="" id="{EB862826-5157-4BA4-BFB1-3583C68392E6}"/>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2" name="矩形 831">
              <a:extLst>
                <a:ext uri="{FF2B5EF4-FFF2-40B4-BE49-F238E27FC236}">
                  <a16:creationId xmlns:a16="http://schemas.microsoft.com/office/drawing/2014/main" xmlns="" id="{E614473C-3EB7-4304-B90C-620F27976307}"/>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31" name="组合 832">
            <a:extLst>
              <a:ext uri="{FF2B5EF4-FFF2-40B4-BE49-F238E27FC236}">
                <a16:creationId xmlns:a16="http://schemas.microsoft.com/office/drawing/2014/main" xmlns="" id="{9A7CF794-FE27-4060-B79C-4D55B5A58EC9}"/>
              </a:ext>
            </a:extLst>
          </p:cNvPr>
          <p:cNvGrpSpPr/>
          <p:nvPr/>
        </p:nvGrpSpPr>
        <p:grpSpPr>
          <a:xfrm>
            <a:off x="485848" y="2723143"/>
            <a:ext cx="4334642" cy="238535"/>
            <a:chOff x="23655515" y="4402152"/>
            <a:chExt cx="5781028" cy="318120"/>
          </a:xfrm>
          <a:solidFill>
            <a:srgbClr val="F5E010"/>
          </a:solidFill>
        </p:grpSpPr>
        <p:sp>
          <p:nvSpPr>
            <p:cNvPr id="834" name="矩形 833">
              <a:extLst>
                <a:ext uri="{FF2B5EF4-FFF2-40B4-BE49-F238E27FC236}">
                  <a16:creationId xmlns:a16="http://schemas.microsoft.com/office/drawing/2014/main" xmlns="" id="{AFBACA59-2440-49AF-850B-27BFD3E2E4E1}"/>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5" name="矩形 834">
              <a:extLst>
                <a:ext uri="{FF2B5EF4-FFF2-40B4-BE49-F238E27FC236}">
                  <a16:creationId xmlns:a16="http://schemas.microsoft.com/office/drawing/2014/main" xmlns="" id="{E4A18A55-D956-4207-8815-565053871F75}"/>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6" name="矩形 835">
              <a:extLst>
                <a:ext uri="{FF2B5EF4-FFF2-40B4-BE49-F238E27FC236}">
                  <a16:creationId xmlns:a16="http://schemas.microsoft.com/office/drawing/2014/main" xmlns="" id="{F72F13D8-5006-4FC9-A465-3FEBD3796F9A}"/>
                </a:ext>
              </a:extLst>
            </p:cNvPr>
            <p:cNvSpPr/>
            <p:nvPr/>
          </p:nvSpPr>
          <p:spPr>
            <a:xfrm>
              <a:off x="2632235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7" name="矩形 836">
              <a:extLst>
                <a:ext uri="{FF2B5EF4-FFF2-40B4-BE49-F238E27FC236}">
                  <a16:creationId xmlns:a16="http://schemas.microsoft.com/office/drawing/2014/main" xmlns="" id="{C631EECF-B2A6-4C0C-B506-8478CC73FF56}"/>
                </a:ext>
              </a:extLst>
            </p:cNvPr>
            <p:cNvSpPr/>
            <p:nvPr/>
          </p:nvSpPr>
          <p:spPr>
            <a:xfrm>
              <a:off x="26766833"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8" name="矩形 837">
              <a:extLst>
                <a:ext uri="{FF2B5EF4-FFF2-40B4-BE49-F238E27FC236}">
                  <a16:creationId xmlns:a16="http://schemas.microsoft.com/office/drawing/2014/main" xmlns="" id="{603C9587-E2CA-42FF-A8F0-9E646EF17759}"/>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39" name="矩形 838">
              <a:extLst>
                <a:ext uri="{FF2B5EF4-FFF2-40B4-BE49-F238E27FC236}">
                  <a16:creationId xmlns:a16="http://schemas.microsoft.com/office/drawing/2014/main" xmlns="" id="{24FB9A6B-0AAD-4D2A-8BDF-9CBE4D164805}"/>
                </a:ext>
              </a:extLst>
            </p:cNvPr>
            <p:cNvSpPr/>
            <p:nvPr/>
          </p:nvSpPr>
          <p:spPr>
            <a:xfrm>
              <a:off x="2854472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0" name="矩形 839">
              <a:extLst>
                <a:ext uri="{FF2B5EF4-FFF2-40B4-BE49-F238E27FC236}">
                  <a16:creationId xmlns:a16="http://schemas.microsoft.com/office/drawing/2014/main" xmlns="" id="{6A47F843-BE5F-4089-B35E-F21FB6462728}"/>
                </a:ext>
              </a:extLst>
            </p:cNvPr>
            <p:cNvSpPr/>
            <p:nvPr/>
          </p:nvSpPr>
          <p:spPr>
            <a:xfrm>
              <a:off x="2365551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1" name="矩形 840">
              <a:extLst>
                <a:ext uri="{FF2B5EF4-FFF2-40B4-BE49-F238E27FC236}">
                  <a16:creationId xmlns:a16="http://schemas.microsoft.com/office/drawing/2014/main" xmlns="" id="{78F4D397-6689-4502-A9B3-CF7FEE5064BC}"/>
                </a:ext>
              </a:extLst>
            </p:cNvPr>
            <p:cNvSpPr/>
            <p:nvPr/>
          </p:nvSpPr>
          <p:spPr>
            <a:xfrm>
              <a:off x="2498893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2" name="矩形 841">
              <a:extLst>
                <a:ext uri="{FF2B5EF4-FFF2-40B4-BE49-F238E27FC236}">
                  <a16:creationId xmlns:a16="http://schemas.microsoft.com/office/drawing/2014/main" xmlns="" id="{C7E8117C-815B-494E-BE48-5DBF4DAB6F2E}"/>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3" name="矩形 842">
              <a:extLst>
                <a:ext uri="{FF2B5EF4-FFF2-40B4-BE49-F238E27FC236}">
                  <a16:creationId xmlns:a16="http://schemas.microsoft.com/office/drawing/2014/main" xmlns="" id="{787CFA77-E7B2-4802-84AE-733208DECC56}"/>
                </a:ext>
              </a:extLst>
            </p:cNvPr>
            <p:cNvSpPr/>
            <p:nvPr/>
          </p:nvSpPr>
          <p:spPr>
            <a:xfrm>
              <a:off x="25877885"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4" name="矩形 843">
              <a:extLst>
                <a:ext uri="{FF2B5EF4-FFF2-40B4-BE49-F238E27FC236}">
                  <a16:creationId xmlns:a16="http://schemas.microsoft.com/office/drawing/2014/main" xmlns="" id="{78D4552B-8873-4D53-9FD6-9CC1F3D5C68E}"/>
                </a:ext>
              </a:extLst>
            </p:cNvPr>
            <p:cNvSpPr/>
            <p:nvPr/>
          </p:nvSpPr>
          <p:spPr>
            <a:xfrm>
              <a:off x="28989200"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5" name="矩形 844">
              <a:extLst>
                <a:ext uri="{FF2B5EF4-FFF2-40B4-BE49-F238E27FC236}">
                  <a16:creationId xmlns:a16="http://schemas.microsoft.com/office/drawing/2014/main" xmlns="" id="{E00717B3-3AA0-4AF7-A622-3147E8B66599}"/>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6" name="矩形 845">
              <a:extLst>
                <a:ext uri="{FF2B5EF4-FFF2-40B4-BE49-F238E27FC236}">
                  <a16:creationId xmlns:a16="http://schemas.microsoft.com/office/drawing/2014/main" xmlns="" id="{8698B042-553D-4B77-9F9B-1C07C6571E09}"/>
                </a:ext>
              </a:extLst>
            </p:cNvPr>
            <p:cNvSpPr/>
            <p:nvPr/>
          </p:nvSpPr>
          <p:spPr>
            <a:xfrm>
              <a:off x="2765578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45" name="组合 846">
            <a:extLst>
              <a:ext uri="{FF2B5EF4-FFF2-40B4-BE49-F238E27FC236}">
                <a16:creationId xmlns:a16="http://schemas.microsoft.com/office/drawing/2014/main" xmlns="" id="{A0B36168-8E94-474F-BCB1-0C09E514D3E7}"/>
              </a:ext>
            </a:extLst>
          </p:cNvPr>
          <p:cNvGrpSpPr/>
          <p:nvPr/>
        </p:nvGrpSpPr>
        <p:grpSpPr>
          <a:xfrm>
            <a:off x="485848" y="2483057"/>
            <a:ext cx="4335677" cy="238535"/>
            <a:chOff x="23655185" y="4081963"/>
            <a:chExt cx="5782408" cy="318120"/>
          </a:xfrm>
          <a:solidFill>
            <a:srgbClr val="F5E010"/>
          </a:solidFill>
        </p:grpSpPr>
        <p:sp>
          <p:nvSpPr>
            <p:cNvPr id="848" name="矩形 847">
              <a:extLst>
                <a:ext uri="{FF2B5EF4-FFF2-40B4-BE49-F238E27FC236}">
                  <a16:creationId xmlns:a16="http://schemas.microsoft.com/office/drawing/2014/main" xmlns="" id="{249DD13D-DF88-445A-8CB5-F5535E6011AC}"/>
                </a:ext>
              </a:extLst>
            </p:cNvPr>
            <p:cNvSpPr/>
            <p:nvPr/>
          </p:nvSpPr>
          <p:spPr>
            <a:xfrm>
              <a:off x="2899025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49" name="矩形 848">
              <a:extLst>
                <a:ext uri="{FF2B5EF4-FFF2-40B4-BE49-F238E27FC236}">
                  <a16:creationId xmlns:a16="http://schemas.microsoft.com/office/drawing/2014/main" xmlns="" id="{3A7C17CC-439F-4D64-887F-A21EF46080E8}"/>
                </a:ext>
              </a:extLst>
            </p:cNvPr>
            <p:cNvSpPr/>
            <p:nvPr/>
          </p:nvSpPr>
          <p:spPr>
            <a:xfrm>
              <a:off x="23655185"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0" name="矩形 849">
              <a:extLst>
                <a:ext uri="{FF2B5EF4-FFF2-40B4-BE49-F238E27FC236}">
                  <a16:creationId xmlns:a16="http://schemas.microsoft.com/office/drawing/2014/main" xmlns="" id="{55736F8A-0CBB-4661-9C8B-7E55E6CEA12D}"/>
                </a:ext>
              </a:extLst>
            </p:cNvPr>
            <p:cNvSpPr/>
            <p:nvPr/>
          </p:nvSpPr>
          <p:spPr>
            <a:xfrm>
              <a:off x="25433541"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1" name="矩形 850">
              <a:extLst>
                <a:ext uri="{FF2B5EF4-FFF2-40B4-BE49-F238E27FC236}">
                  <a16:creationId xmlns:a16="http://schemas.microsoft.com/office/drawing/2014/main" xmlns="" id="{B689E44C-1114-44A0-8B61-E8283548BE29}"/>
                </a:ext>
              </a:extLst>
            </p:cNvPr>
            <p:cNvSpPr/>
            <p:nvPr/>
          </p:nvSpPr>
          <p:spPr>
            <a:xfrm>
              <a:off x="2587813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2" name="矩形 851">
              <a:extLst>
                <a:ext uri="{FF2B5EF4-FFF2-40B4-BE49-F238E27FC236}">
                  <a16:creationId xmlns:a16="http://schemas.microsoft.com/office/drawing/2014/main" xmlns="" id="{2B6439CA-B99E-4246-8684-20E86834C90A}"/>
                </a:ext>
              </a:extLst>
            </p:cNvPr>
            <p:cNvSpPr/>
            <p:nvPr/>
          </p:nvSpPr>
          <p:spPr>
            <a:xfrm>
              <a:off x="26322719"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3" name="矩形 852">
              <a:extLst>
                <a:ext uri="{FF2B5EF4-FFF2-40B4-BE49-F238E27FC236}">
                  <a16:creationId xmlns:a16="http://schemas.microsoft.com/office/drawing/2014/main" xmlns="" id="{F0E0E6C9-FE00-40AD-8CE3-5CD140E989BD}"/>
                </a:ext>
              </a:extLst>
            </p:cNvPr>
            <p:cNvSpPr/>
            <p:nvPr/>
          </p:nvSpPr>
          <p:spPr>
            <a:xfrm>
              <a:off x="27211897"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4" name="矩形 853">
              <a:extLst>
                <a:ext uri="{FF2B5EF4-FFF2-40B4-BE49-F238E27FC236}">
                  <a16:creationId xmlns:a16="http://schemas.microsoft.com/office/drawing/2014/main" xmlns="" id="{78B24F79-C074-4E67-AFDD-23F794A0DCB6}"/>
                </a:ext>
              </a:extLst>
            </p:cNvPr>
            <p:cNvSpPr/>
            <p:nvPr/>
          </p:nvSpPr>
          <p:spPr>
            <a:xfrm>
              <a:off x="2854566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5" name="矩形 854">
              <a:extLst>
                <a:ext uri="{FF2B5EF4-FFF2-40B4-BE49-F238E27FC236}">
                  <a16:creationId xmlns:a16="http://schemas.microsoft.com/office/drawing/2014/main" xmlns="" id="{8B13A8E3-327A-4DC7-BAD2-3FEFA6A173E8}"/>
                </a:ext>
              </a:extLst>
            </p:cNvPr>
            <p:cNvSpPr/>
            <p:nvPr/>
          </p:nvSpPr>
          <p:spPr>
            <a:xfrm>
              <a:off x="24099774"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6" name="矩形 855">
              <a:extLst>
                <a:ext uri="{FF2B5EF4-FFF2-40B4-BE49-F238E27FC236}">
                  <a16:creationId xmlns:a16="http://schemas.microsoft.com/office/drawing/2014/main" xmlns="" id="{0CC8942C-280E-4121-8449-FBB54F5A5F5F}"/>
                </a:ext>
              </a:extLst>
            </p:cNvPr>
            <p:cNvSpPr/>
            <p:nvPr/>
          </p:nvSpPr>
          <p:spPr>
            <a:xfrm>
              <a:off x="24544363"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7" name="矩形 856">
              <a:extLst>
                <a:ext uri="{FF2B5EF4-FFF2-40B4-BE49-F238E27FC236}">
                  <a16:creationId xmlns:a16="http://schemas.microsoft.com/office/drawing/2014/main" xmlns="" id="{F3A161C6-35B6-4AAB-A891-0B71D4BF5B68}"/>
                </a:ext>
              </a:extLst>
            </p:cNvPr>
            <p:cNvSpPr/>
            <p:nvPr/>
          </p:nvSpPr>
          <p:spPr>
            <a:xfrm>
              <a:off x="24988952"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8" name="矩形 857">
              <a:extLst>
                <a:ext uri="{FF2B5EF4-FFF2-40B4-BE49-F238E27FC236}">
                  <a16:creationId xmlns:a16="http://schemas.microsoft.com/office/drawing/2014/main" xmlns="" id="{8882ADE9-30AC-4B4E-ABBA-2442950E70F4}"/>
                </a:ext>
              </a:extLst>
            </p:cNvPr>
            <p:cNvSpPr/>
            <p:nvPr/>
          </p:nvSpPr>
          <p:spPr>
            <a:xfrm>
              <a:off x="26767308"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59" name="矩形 858">
              <a:extLst>
                <a:ext uri="{FF2B5EF4-FFF2-40B4-BE49-F238E27FC236}">
                  <a16:creationId xmlns:a16="http://schemas.microsoft.com/office/drawing/2014/main" xmlns="" id="{3BA6C7FC-9B60-455C-85D0-218C816C455F}"/>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0" name="矩形 859">
              <a:extLst>
                <a:ext uri="{FF2B5EF4-FFF2-40B4-BE49-F238E27FC236}">
                  <a16:creationId xmlns:a16="http://schemas.microsoft.com/office/drawing/2014/main" xmlns="" id="{3A8DF11E-1736-4BAD-89BA-D8E41FC74417}"/>
                </a:ext>
              </a:extLst>
            </p:cNvPr>
            <p:cNvSpPr/>
            <p:nvPr/>
          </p:nvSpPr>
          <p:spPr>
            <a:xfrm>
              <a:off x="28101075"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59" name="组合 860">
            <a:extLst>
              <a:ext uri="{FF2B5EF4-FFF2-40B4-BE49-F238E27FC236}">
                <a16:creationId xmlns:a16="http://schemas.microsoft.com/office/drawing/2014/main" xmlns="" id="{A849A997-35D4-46FB-8462-7BCF4EC9EE49}"/>
              </a:ext>
            </a:extLst>
          </p:cNvPr>
          <p:cNvGrpSpPr/>
          <p:nvPr/>
        </p:nvGrpSpPr>
        <p:grpSpPr>
          <a:xfrm>
            <a:off x="485848" y="2245212"/>
            <a:ext cx="4335609" cy="238535"/>
            <a:chOff x="23655354" y="3764764"/>
            <a:chExt cx="5782318" cy="318120"/>
          </a:xfrm>
          <a:solidFill>
            <a:srgbClr val="F5E010"/>
          </a:solidFill>
        </p:grpSpPr>
        <p:sp>
          <p:nvSpPr>
            <p:cNvPr id="862" name="矩形 861">
              <a:extLst>
                <a:ext uri="{FF2B5EF4-FFF2-40B4-BE49-F238E27FC236}">
                  <a16:creationId xmlns:a16="http://schemas.microsoft.com/office/drawing/2014/main" xmlns="" id="{0183A0C0-1765-4020-B284-C8C9AFCC6E22}"/>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3" name="矩形 862">
              <a:extLst>
                <a:ext uri="{FF2B5EF4-FFF2-40B4-BE49-F238E27FC236}">
                  <a16:creationId xmlns:a16="http://schemas.microsoft.com/office/drawing/2014/main" xmlns="" id="{0CCE33A9-181D-4D0F-83CB-B4D53ADF80A4}"/>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4" name="矩形 863">
              <a:extLst>
                <a:ext uri="{FF2B5EF4-FFF2-40B4-BE49-F238E27FC236}">
                  <a16:creationId xmlns:a16="http://schemas.microsoft.com/office/drawing/2014/main" xmlns="" id="{BD32EB2A-0E89-4E58-AA8F-58EE0395C4CD}"/>
                </a:ext>
              </a:extLst>
            </p:cNvPr>
            <p:cNvSpPr/>
            <p:nvPr/>
          </p:nvSpPr>
          <p:spPr>
            <a:xfrm>
              <a:off x="26322840"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5" name="矩形 864">
              <a:extLst>
                <a:ext uri="{FF2B5EF4-FFF2-40B4-BE49-F238E27FC236}">
                  <a16:creationId xmlns:a16="http://schemas.microsoft.com/office/drawing/2014/main" xmlns="" id="{04570BBB-0EC9-4F5E-9D9D-0DCCDD8F8CE6}"/>
                </a:ext>
              </a:extLst>
            </p:cNvPr>
            <p:cNvSpPr/>
            <p:nvPr/>
          </p:nvSpPr>
          <p:spPr>
            <a:xfrm>
              <a:off x="26767421"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6" name="矩形 865">
              <a:extLst>
                <a:ext uri="{FF2B5EF4-FFF2-40B4-BE49-F238E27FC236}">
                  <a16:creationId xmlns:a16="http://schemas.microsoft.com/office/drawing/2014/main" xmlns="" id="{165B1BEB-3DE2-4443-8669-DF0D299BB459}"/>
                </a:ext>
              </a:extLst>
            </p:cNvPr>
            <p:cNvSpPr/>
            <p:nvPr/>
          </p:nvSpPr>
          <p:spPr>
            <a:xfrm>
              <a:off x="27212002"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7" name="矩形 866">
              <a:extLst>
                <a:ext uri="{FF2B5EF4-FFF2-40B4-BE49-F238E27FC236}">
                  <a16:creationId xmlns:a16="http://schemas.microsoft.com/office/drawing/2014/main" xmlns="" id="{15B759A8-13AA-415A-A392-C3DE258B3D14}"/>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8" name="矩形 867">
              <a:extLst>
                <a:ext uri="{FF2B5EF4-FFF2-40B4-BE49-F238E27FC236}">
                  <a16:creationId xmlns:a16="http://schemas.microsoft.com/office/drawing/2014/main" xmlns="" id="{3AB54758-34C1-4186-B7D1-5690E51B9B02}"/>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69" name="矩形 868">
              <a:extLst>
                <a:ext uri="{FF2B5EF4-FFF2-40B4-BE49-F238E27FC236}">
                  <a16:creationId xmlns:a16="http://schemas.microsoft.com/office/drawing/2014/main" xmlns="" id="{BCCF6A80-BEF0-43D1-9909-52F547E40848}"/>
                </a:ext>
              </a:extLst>
            </p:cNvPr>
            <p:cNvSpPr/>
            <p:nvPr/>
          </p:nvSpPr>
          <p:spPr>
            <a:xfrm>
              <a:off x="23655354"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0" name="矩形 869">
              <a:extLst>
                <a:ext uri="{FF2B5EF4-FFF2-40B4-BE49-F238E27FC236}">
                  <a16:creationId xmlns:a16="http://schemas.microsoft.com/office/drawing/2014/main" xmlns="" id="{C42542E6-BFB2-4906-8DA4-4AE6EE09982D}"/>
                </a:ext>
              </a:extLst>
            </p:cNvPr>
            <p:cNvSpPr/>
            <p:nvPr/>
          </p:nvSpPr>
          <p:spPr>
            <a:xfrm>
              <a:off x="2409993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1" name="矩形 870">
              <a:extLst>
                <a:ext uri="{FF2B5EF4-FFF2-40B4-BE49-F238E27FC236}">
                  <a16:creationId xmlns:a16="http://schemas.microsoft.com/office/drawing/2014/main" xmlns="" id="{B98D2142-8A1F-4625-BC06-26D99AA41FC8}"/>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2" name="矩形 871">
              <a:extLst>
                <a:ext uri="{FF2B5EF4-FFF2-40B4-BE49-F238E27FC236}">
                  <a16:creationId xmlns:a16="http://schemas.microsoft.com/office/drawing/2014/main" xmlns="" id="{8B0C3B61-2514-40C3-93FA-7A9A4C83CD4A}"/>
                </a:ext>
              </a:extLst>
            </p:cNvPr>
            <p:cNvSpPr/>
            <p:nvPr/>
          </p:nvSpPr>
          <p:spPr>
            <a:xfrm>
              <a:off x="2587825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3" name="矩形 872">
              <a:extLst>
                <a:ext uri="{FF2B5EF4-FFF2-40B4-BE49-F238E27FC236}">
                  <a16:creationId xmlns:a16="http://schemas.microsoft.com/office/drawing/2014/main" xmlns="" id="{B62C4C30-4FEF-45CF-9AF5-8CE1D145485D}"/>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4" name="矩形 873">
              <a:extLst>
                <a:ext uri="{FF2B5EF4-FFF2-40B4-BE49-F238E27FC236}">
                  <a16:creationId xmlns:a16="http://schemas.microsoft.com/office/drawing/2014/main" xmlns="" id="{823E54C3-0875-4D0D-AD62-9962C0116E16}"/>
                </a:ext>
              </a:extLst>
            </p:cNvPr>
            <p:cNvSpPr/>
            <p:nvPr/>
          </p:nvSpPr>
          <p:spPr>
            <a:xfrm>
              <a:off x="2899032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73" name="组合 874">
            <a:extLst>
              <a:ext uri="{FF2B5EF4-FFF2-40B4-BE49-F238E27FC236}">
                <a16:creationId xmlns:a16="http://schemas.microsoft.com/office/drawing/2014/main" xmlns="" id="{9A0F8467-28F4-4E8B-9F99-79A87A520429}"/>
              </a:ext>
            </a:extLst>
          </p:cNvPr>
          <p:cNvGrpSpPr/>
          <p:nvPr/>
        </p:nvGrpSpPr>
        <p:grpSpPr>
          <a:xfrm>
            <a:off x="485848" y="3678141"/>
            <a:ext cx="4335677" cy="238535"/>
            <a:chOff x="23655185" y="5675778"/>
            <a:chExt cx="5782408" cy="318120"/>
          </a:xfrm>
          <a:solidFill>
            <a:srgbClr val="F5E010"/>
          </a:solidFill>
        </p:grpSpPr>
        <p:sp>
          <p:nvSpPr>
            <p:cNvPr id="876" name="矩形 875">
              <a:extLst>
                <a:ext uri="{FF2B5EF4-FFF2-40B4-BE49-F238E27FC236}">
                  <a16:creationId xmlns:a16="http://schemas.microsoft.com/office/drawing/2014/main" xmlns="" id="{B4E36B76-5CF4-4408-899F-F7E14E923953}"/>
                </a:ext>
              </a:extLst>
            </p:cNvPr>
            <p:cNvSpPr/>
            <p:nvPr/>
          </p:nvSpPr>
          <p:spPr>
            <a:xfrm>
              <a:off x="23655185"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7" name="矩形 876">
              <a:extLst>
                <a:ext uri="{FF2B5EF4-FFF2-40B4-BE49-F238E27FC236}">
                  <a16:creationId xmlns:a16="http://schemas.microsoft.com/office/drawing/2014/main" xmlns="" id="{3E7BE195-A1E4-4E03-B367-D1A72C3F2354}"/>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8" name="矩形 877">
              <a:extLst>
                <a:ext uri="{FF2B5EF4-FFF2-40B4-BE49-F238E27FC236}">
                  <a16:creationId xmlns:a16="http://schemas.microsoft.com/office/drawing/2014/main" xmlns="" id="{17418820-A7B7-4DF2-88DC-B024411DB305}"/>
                </a:ext>
              </a:extLst>
            </p:cNvPr>
            <p:cNvSpPr/>
            <p:nvPr/>
          </p:nvSpPr>
          <p:spPr>
            <a:xfrm>
              <a:off x="26322719"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79" name="矩形 878">
              <a:extLst>
                <a:ext uri="{FF2B5EF4-FFF2-40B4-BE49-F238E27FC236}">
                  <a16:creationId xmlns:a16="http://schemas.microsoft.com/office/drawing/2014/main" xmlns="" id="{8A2361F1-C771-4A05-A012-58C118E1ACBF}"/>
                </a:ext>
              </a:extLst>
            </p:cNvPr>
            <p:cNvSpPr/>
            <p:nvPr/>
          </p:nvSpPr>
          <p:spPr>
            <a:xfrm>
              <a:off x="26767308"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0" name="矩形 879">
              <a:extLst>
                <a:ext uri="{FF2B5EF4-FFF2-40B4-BE49-F238E27FC236}">
                  <a16:creationId xmlns:a16="http://schemas.microsoft.com/office/drawing/2014/main" xmlns="" id="{39FA01F2-3BDF-46BD-B6BE-E8AFDDBB5C36}"/>
                </a:ext>
              </a:extLst>
            </p:cNvPr>
            <p:cNvSpPr/>
            <p:nvPr/>
          </p:nvSpPr>
          <p:spPr>
            <a:xfrm>
              <a:off x="2810107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1" name="矩形 880">
              <a:extLst>
                <a:ext uri="{FF2B5EF4-FFF2-40B4-BE49-F238E27FC236}">
                  <a16:creationId xmlns:a16="http://schemas.microsoft.com/office/drawing/2014/main" xmlns="" id="{2464526D-54EE-405B-BA66-76ABA47DBFE1}"/>
                </a:ext>
              </a:extLst>
            </p:cNvPr>
            <p:cNvSpPr/>
            <p:nvPr/>
          </p:nvSpPr>
          <p:spPr>
            <a:xfrm>
              <a:off x="2899025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2" name="矩形 881">
              <a:extLst>
                <a:ext uri="{FF2B5EF4-FFF2-40B4-BE49-F238E27FC236}">
                  <a16:creationId xmlns:a16="http://schemas.microsoft.com/office/drawing/2014/main" xmlns="" id="{24156C0A-FF28-4B69-ABCC-5356B53E3B4A}"/>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3" name="矩形 882">
              <a:extLst>
                <a:ext uri="{FF2B5EF4-FFF2-40B4-BE49-F238E27FC236}">
                  <a16:creationId xmlns:a16="http://schemas.microsoft.com/office/drawing/2014/main" xmlns="" id="{DDAF9AB2-A2C9-44EA-9D28-FDEB120B1E3B}"/>
                </a:ext>
              </a:extLst>
            </p:cNvPr>
            <p:cNvSpPr/>
            <p:nvPr/>
          </p:nvSpPr>
          <p:spPr>
            <a:xfrm>
              <a:off x="24988952"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4" name="矩形 883">
              <a:extLst>
                <a:ext uri="{FF2B5EF4-FFF2-40B4-BE49-F238E27FC236}">
                  <a16:creationId xmlns:a16="http://schemas.microsoft.com/office/drawing/2014/main" xmlns="" id="{E3D4B9BD-6006-4C88-8970-DF6C5F9AD1CD}"/>
                </a:ext>
              </a:extLst>
            </p:cNvPr>
            <p:cNvSpPr/>
            <p:nvPr/>
          </p:nvSpPr>
          <p:spPr>
            <a:xfrm>
              <a:off x="25433541"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5" name="矩形 884">
              <a:extLst>
                <a:ext uri="{FF2B5EF4-FFF2-40B4-BE49-F238E27FC236}">
                  <a16:creationId xmlns:a16="http://schemas.microsoft.com/office/drawing/2014/main" xmlns="" id="{ADA71CEA-B127-42F5-BD6F-8C736718D41D}"/>
                </a:ext>
              </a:extLst>
            </p:cNvPr>
            <p:cNvSpPr/>
            <p:nvPr/>
          </p:nvSpPr>
          <p:spPr>
            <a:xfrm>
              <a:off x="25878130"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6" name="矩形 885">
              <a:extLst>
                <a:ext uri="{FF2B5EF4-FFF2-40B4-BE49-F238E27FC236}">
                  <a16:creationId xmlns:a16="http://schemas.microsoft.com/office/drawing/2014/main" xmlns="" id="{22145975-2792-4EC5-B7B8-07D728696AD6}"/>
                </a:ext>
              </a:extLst>
            </p:cNvPr>
            <p:cNvSpPr/>
            <p:nvPr/>
          </p:nvSpPr>
          <p:spPr>
            <a:xfrm>
              <a:off x="27211897"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7" name="矩形 886">
              <a:extLst>
                <a:ext uri="{FF2B5EF4-FFF2-40B4-BE49-F238E27FC236}">
                  <a16:creationId xmlns:a16="http://schemas.microsoft.com/office/drawing/2014/main" xmlns="" id="{D3CE7BA6-9530-4C9D-B0D3-70C7AC13D808}"/>
                </a:ext>
              </a:extLst>
            </p:cNvPr>
            <p:cNvSpPr/>
            <p:nvPr/>
          </p:nvSpPr>
          <p:spPr>
            <a:xfrm>
              <a:off x="27656486"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88" name="矩形 887">
              <a:extLst>
                <a:ext uri="{FF2B5EF4-FFF2-40B4-BE49-F238E27FC236}">
                  <a16:creationId xmlns:a16="http://schemas.microsoft.com/office/drawing/2014/main" xmlns="" id="{DDD045C2-A309-4FF1-B6BE-411C561202E6}"/>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87" name="组合 888">
            <a:extLst>
              <a:ext uri="{FF2B5EF4-FFF2-40B4-BE49-F238E27FC236}">
                <a16:creationId xmlns:a16="http://schemas.microsoft.com/office/drawing/2014/main" xmlns="" id="{1B1CA05B-78A0-424B-80D1-D13FB47410B3}"/>
              </a:ext>
            </a:extLst>
          </p:cNvPr>
          <p:cNvGrpSpPr/>
          <p:nvPr/>
        </p:nvGrpSpPr>
        <p:grpSpPr>
          <a:xfrm>
            <a:off x="485848" y="2007724"/>
            <a:ext cx="4335489" cy="238535"/>
            <a:chOff x="23655185" y="3448040"/>
            <a:chExt cx="5782158" cy="318120"/>
          </a:xfrm>
          <a:solidFill>
            <a:srgbClr val="F5E010"/>
          </a:solidFill>
        </p:grpSpPr>
        <p:sp>
          <p:nvSpPr>
            <p:cNvPr id="890" name="矩形 889">
              <a:extLst>
                <a:ext uri="{FF2B5EF4-FFF2-40B4-BE49-F238E27FC236}">
                  <a16:creationId xmlns:a16="http://schemas.microsoft.com/office/drawing/2014/main" xmlns="" id="{ED744417-98B2-4C3A-8117-913E7E72AAF8}"/>
                </a:ext>
              </a:extLst>
            </p:cNvPr>
            <p:cNvSpPr/>
            <p:nvPr/>
          </p:nvSpPr>
          <p:spPr>
            <a:xfrm>
              <a:off x="2365518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1" name="矩形 890">
              <a:extLst>
                <a:ext uri="{FF2B5EF4-FFF2-40B4-BE49-F238E27FC236}">
                  <a16:creationId xmlns:a16="http://schemas.microsoft.com/office/drawing/2014/main" xmlns="" id="{EBEFBA90-8954-446E-B99E-0F001A4E5DD1}"/>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2" name="矩形 891">
              <a:extLst>
                <a:ext uri="{FF2B5EF4-FFF2-40B4-BE49-F238E27FC236}">
                  <a16:creationId xmlns:a16="http://schemas.microsoft.com/office/drawing/2014/main" xmlns="" id="{EC99BD99-BC17-4B6D-A3C0-BC2356B40E22}"/>
                </a:ext>
              </a:extLst>
            </p:cNvPr>
            <p:cNvSpPr/>
            <p:nvPr/>
          </p:nvSpPr>
          <p:spPr>
            <a:xfrm>
              <a:off x="2587802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3" name="矩形 892">
              <a:extLst>
                <a:ext uri="{FF2B5EF4-FFF2-40B4-BE49-F238E27FC236}">
                  <a16:creationId xmlns:a16="http://schemas.microsoft.com/office/drawing/2014/main" xmlns="" id="{8D178B31-FBBA-40AF-9B80-A57A23A91EB4}"/>
                </a:ext>
              </a:extLst>
            </p:cNvPr>
            <p:cNvSpPr/>
            <p:nvPr/>
          </p:nvSpPr>
          <p:spPr>
            <a:xfrm>
              <a:off x="26767161"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4" name="矩形 893">
              <a:extLst>
                <a:ext uri="{FF2B5EF4-FFF2-40B4-BE49-F238E27FC236}">
                  <a16:creationId xmlns:a16="http://schemas.microsoft.com/office/drawing/2014/main" xmlns="" id="{D4031103-2ABA-4DF1-A1D2-ECB920ED1C77}"/>
                </a:ext>
              </a:extLst>
            </p:cNvPr>
            <p:cNvSpPr/>
            <p:nvPr/>
          </p:nvSpPr>
          <p:spPr>
            <a:xfrm>
              <a:off x="2765629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5" name="矩形 894">
              <a:extLst>
                <a:ext uri="{FF2B5EF4-FFF2-40B4-BE49-F238E27FC236}">
                  <a16:creationId xmlns:a16="http://schemas.microsoft.com/office/drawing/2014/main" xmlns="" id="{1C3E42B3-15F8-4DBB-9923-2444868A069A}"/>
                </a:ext>
              </a:extLst>
            </p:cNvPr>
            <p:cNvSpPr/>
            <p:nvPr/>
          </p:nvSpPr>
          <p:spPr>
            <a:xfrm>
              <a:off x="2854543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6" name="矩形 895">
              <a:extLst>
                <a:ext uri="{FF2B5EF4-FFF2-40B4-BE49-F238E27FC236}">
                  <a16:creationId xmlns:a16="http://schemas.microsoft.com/office/drawing/2014/main" xmlns="" id="{E19F8C04-7E4B-4B50-8298-474CA26FADCC}"/>
                </a:ext>
              </a:extLst>
            </p:cNvPr>
            <p:cNvSpPr/>
            <p:nvPr/>
          </p:nvSpPr>
          <p:spPr>
            <a:xfrm>
              <a:off x="2409975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7" name="矩形 896">
              <a:extLst>
                <a:ext uri="{FF2B5EF4-FFF2-40B4-BE49-F238E27FC236}">
                  <a16:creationId xmlns:a16="http://schemas.microsoft.com/office/drawing/2014/main" xmlns="" id="{45ABF745-20E7-472F-B8AC-E40FF2F5EA2D}"/>
                </a:ext>
              </a:extLst>
            </p:cNvPr>
            <p:cNvSpPr/>
            <p:nvPr/>
          </p:nvSpPr>
          <p:spPr>
            <a:xfrm>
              <a:off x="2498888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8" name="矩形 897">
              <a:extLst>
                <a:ext uri="{FF2B5EF4-FFF2-40B4-BE49-F238E27FC236}">
                  <a16:creationId xmlns:a16="http://schemas.microsoft.com/office/drawing/2014/main" xmlns="" id="{63C160A1-C757-46BA-9230-959B50CC34F0}"/>
                </a:ext>
              </a:extLst>
            </p:cNvPr>
            <p:cNvSpPr/>
            <p:nvPr/>
          </p:nvSpPr>
          <p:spPr>
            <a:xfrm>
              <a:off x="2543345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899" name="矩形 898">
              <a:extLst>
                <a:ext uri="{FF2B5EF4-FFF2-40B4-BE49-F238E27FC236}">
                  <a16:creationId xmlns:a16="http://schemas.microsoft.com/office/drawing/2014/main" xmlns="" id="{F19E1CB2-EE7A-48C2-AC62-8220F3CCBFB7}"/>
                </a:ext>
              </a:extLst>
            </p:cNvPr>
            <p:cNvSpPr/>
            <p:nvPr/>
          </p:nvSpPr>
          <p:spPr>
            <a:xfrm>
              <a:off x="2632259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0" name="矩形 899">
              <a:extLst>
                <a:ext uri="{FF2B5EF4-FFF2-40B4-BE49-F238E27FC236}">
                  <a16:creationId xmlns:a16="http://schemas.microsoft.com/office/drawing/2014/main" xmlns="" id="{F6DD3F76-34CB-4958-9479-8B17606EDF43}"/>
                </a:ext>
              </a:extLst>
            </p:cNvPr>
            <p:cNvSpPr/>
            <p:nvPr/>
          </p:nvSpPr>
          <p:spPr>
            <a:xfrm>
              <a:off x="27211729"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1" name="矩形 900">
              <a:extLst>
                <a:ext uri="{FF2B5EF4-FFF2-40B4-BE49-F238E27FC236}">
                  <a16:creationId xmlns:a16="http://schemas.microsoft.com/office/drawing/2014/main" xmlns="" id="{8D85D019-E5E9-4662-9A38-8EE791441AC4}"/>
                </a:ext>
              </a:extLst>
            </p:cNvPr>
            <p:cNvSpPr/>
            <p:nvPr/>
          </p:nvSpPr>
          <p:spPr>
            <a:xfrm>
              <a:off x="28990000"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2" name="矩形 901">
              <a:extLst>
                <a:ext uri="{FF2B5EF4-FFF2-40B4-BE49-F238E27FC236}">
                  <a16:creationId xmlns:a16="http://schemas.microsoft.com/office/drawing/2014/main" xmlns="" id="{A87FACD0-7CE0-471B-A02E-0F6271E6D4E8}"/>
                </a:ext>
              </a:extLst>
            </p:cNvPr>
            <p:cNvSpPr/>
            <p:nvPr/>
          </p:nvSpPr>
          <p:spPr>
            <a:xfrm>
              <a:off x="2810086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01" name="组合 902">
            <a:extLst>
              <a:ext uri="{FF2B5EF4-FFF2-40B4-BE49-F238E27FC236}">
                <a16:creationId xmlns:a16="http://schemas.microsoft.com/office/drawing/2014/main" xmlns="" id="{3EB7C7CA-3297-4D48-9C75-E4E7C3518F6D}"/>
              </a:ext>
            </a:extLst>
          </p:cNvPr>
          <p:cNvGrpSpPr/>
          <p:nvPr/>
        </p:nvGrpSpPr>
        <p:grpSpPr>
          <a:xfrm>
            <a:off x="485848" y="3439605"/>
            <a:ext cx="4334818" cy="238535"/>
            <a:chOff x="23656331" y="5357656"/>
            <a:chExt cx="5781262" cy="318120"/>
          </a:xfrm>
          <a:solidFill>
            <a:srgbClr val="F5E010"/>
          </a:solidFill>
        </p:grpSpPr>
        <p:sp>
          <p:nvSpPr>
            <p:cNvPr id="904" name="矩形 903">
              <a:extLst>
                <a:ext uri="{FF2B5EF4-FFF2-40B4-BE49-F238E27FC236}">
                  <a16:creationId xmlns:a16="http://schemas.microsoft.com/office/drawing/2014/main" xmlns="" id="{5E6BA899-184C-4A93-AA8D-A06B11A17C42}"/>
                </a:ext>
              </a:extLst>
            </p:cNvPr>
            <p:cNvSpPr/>
            <p:nvPr/>
          </p:nvSpPr>
          <p:spPr>
            <a:xfrm>
              <a:off x="28990250"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5" name="矩形 904">
              <a:extLst>
                <a:ext uri="{FF2B5EF4-FFF2-40B4-BE49-F238E27FC236}">
                  <a16:creationId xmlns:a16="http://schemas.microsoft.com/office/drawing/2014/main" xmlns="" id="{A9BFD1DD-DF30-444A-BC6F-40554C506EC9}"/>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6" name="矩形 905">
              <a:extLst>
                <a:ext uri="{FF2B5EF4-FFF2-40B4-BE49-F238E27FC236}">
                  <a16:creationId xmlns:a16="http://schemas.microsoft.com/office/drawing/2014/main" xmlns="" id="{F1475E7F-519F-4863-A104-7B53FD0C14F6}"/>
                </a:ext>
              </a:extLst>
            </p:cNvPr>
            <p:cNvSpPr/>
            <p:nvPr/>
          </p:nvSpPr>
          <p:spPr>
            <a:xfrm>
              <a:off x="25434303"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7" name="矩形 906">
              <a:extLst>
                <a:ext uri="{FF2B5EF4-FFF2-40B4-BE49-F238E27FC236}">
                  <a16:creationId xmlns:a16="http://schemas.microsoft.com/office/drawing/2014/main" xmlns="" id="{B7FFD8A1-25AD-449E-889B-B1F9A60A1020}"/>
                </a:ext>
              </a:extLst>
            </p:cNvPr>
            <p:cNvSpPr/>
            <p:nvPr/>
          </p:nvSpPr>
          <p:spPr>
            <a:xfrm>
              <a:off x="26323289"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8" name="矩形 907">
              <a:extLst>
                <a:ext uri="{FF2B5EF4-FFF2-40B4-BE49-F238E27FC236}">
                  <a16:creationId xmlns:a16="http://schemas.microsoft.com/office/drawing/2014/main" xmlns="" id="{D2EA5F7C-F305-497A-B6F1-154D274A8F14}"/>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09" name="矩形 908">
              <a:extLst>
                <a:ext uri="{FF2B5EF4-FFF2-40B4-BE49-F238E27FC236}">
                  <a16:creationId xmlns:a16="http://schemas.microsoft.com/office/drawing/2014/main" xmlns="" id="{EBD8011C-3152-436D-95CD-DDCE4A542A74}"/>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0" name="矩形 909">
              <a:extLst>
                <a:ext uri="{FF2B5EF4-FFF2-40B4-BE49-F238E27FC236}">
                  <a16:creationId xmlns:a16="http://schemas.microsoft.com/office/drawing/2014/main" xmlns="" id="{1E05AA08-2FB9-4E76-B19F-D56AB0805A0B}"/>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1" name="矩形 910">
              <a:extLst>
                <a:ext uri="{FF2B5EF4-FFF2-40B4-BE49-F238E27FC236}">
                  <a16:creationId xmlns:a16="http://schemas.microsoft.com/office/drawing/2014/main" xmlns="" id="{5929AF13-F218-4B9D-B1A4-154C914660A7}"/>
                </a:ext>
              </a:extLst>
            </p:cNvPr>
            <p:cNvSpPr/>
            <p:nvPr/>
          </p:nvSpPr>
          <p:spPr>
            <a:xfrm>
              <a:off x="24100824"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2" name="矩形 911">
              <a:extLst>
                <a:ext uri="{FF2B5EF4-FFF2-40B4-BE49-F238E27FC236}">
                  <a16:creationId xmlns:a16="http://schemas.microsoft.com/office/drawing/2014/main" xmlns="" id="{46EF4BA3-FB0E-4829-8C8E-3778C4B30666}"/>
                </a:ext>
              </a:extLst>
            </p:cNvPr>
            <p:cNvSpPr/>
            <p:nvPr/>
          </p:nvSpPr>
          <p:spPr>
            <a:xfrm>
              <a:off x="23656331" y="5357656"/>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3" name="矩形 912">
              <a:extLst>
                <a:ext uri="{FF2B5EF4-FFF2-40B4-BE49-F238E27FC236}">
                  <a16:creationId xmlns:a16="http://schemas.microsoft.com/office/drawing/2014/main" xmlns="" id="{809C92FD-6C0A-47DA-8066-3F4360C2E021}"/>
                </a:ext>
              </a:extLst>
            </p:cNvPr>
            <p:cNvSpPr/>
            <p:nvPr/>
          </p:nvSpPr>
          <p:spPr>
            <a:xfrm>
              <a:off x="25878796"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4" name="矩形 913">
              <a:extLst>
                <a:ext uri="{FF2B5EF4-FFF2-40B4-BE49-F238E27FC236}">
                  <a16:creationId xmlns:a16="http://schemas.microsoft.com/office/drawing/2014/main" xmlns="" id="{1358BD7D-067C-4E1B-886B-4DC921026168}"/>
                </a:ext>
              </a:extLst>
            </p:cNvPr>
            <p:cNvSpPr/>
            <p:nvPr/>
          </p:nvSpPr>
          <p:spPr>
            <a:xfrm>
              <a:off x="26767782"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5" name="矩形 914">
              <a:extLst>
                <a:ext uri="{FF2B5EF4-FFF2-40B4-BE49-F238E27FC236}">
                  <a16:creationId xmlns:a16="http://schemas.microsoft.com/office/drawing/2014/main" xmlns="" id="{C0CE70F7-3CDA-4462-B564-B2DDE7E32D50}"/>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6" name="矩形 915">
              <a:extLst>
                <a:ext uri="{FF2B5EF4-FFF2-40B4-BE49-F238E27FC236}">
                  <a16:creationId xmlns:a16="http://schemas.microsoft.com/office/drawing/2014/main" xmlns="" id="{EC640339-7AA6-4A53-8AF4-AC75DBBACBC0}"/>
                </a:ext>
              </a:extLst>
            </p:cNvPr>
            <p:cNvSpPr/>
            <p:nvPr/>
          </p:nvSpPr>
          <p:spPr>
            <a:xfrm>
              <a:off x="2854575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15" name="组合 916">
            <a:extLst>
              <a:ext uri="{FF2B5EF4-FFF2-40B4-BE49-F238E27FC236}">
                <a16:creationId xmlns:a16="http://schemas.microsoft.com/office/drawing/2014/main" xmlns="" id="{9DEC2BFE-B9F9-4564-B108-F1E00110D805}"/>
              </a:ext>
            </a:extLst>
          </p:cNvPr>
          <p:cNvGrpSpPr/>
          <p:nvPr/>
        </p:nvGrpSpPr>
        <p:grpSpPr>
          <a:xfrm>
            <a:off x="485848" y="3201069"/>
            <a:ext cx="4335348" cy="238535"/>
            <a:chOff x="23655185" y="5039535"/>
            <a:chExt cx="5781969" cy="318120"/>
          </a:xfrm>
          <a:solidFill>
            <a:srgbClr val="F5E010"/>
          </a:solidFill>
        </p:grpSpPr>
        <p:sp>
          <p:nvSpPr>
            <p:cNvPr id="918" name="矩形 917">
              <a:extLst>
                <a:ext uri="{FF2B5EF4-FFF2-40B4-BE49-F238E27FC236}">
                  <a16:creationId xmlns:a16="http://schemas.microsoft.com/office/drawing/2014/main" xmlns="" id="{91B89FDD-F0DA-4D6B-AA86-9C5CDE7EAB1B}"/>
                </a:ext>
              </a:extLst>
            </p:cNvPr>
            <p:cNvSpPr/>
            <p:nvPr/>
          </p:nvSpPr>
          <p:spPr>
            <a:xfrm>
              <a:off x="23655185"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19" name="矩形 918">
              <a:extLst>
                <a:ext uri="{FF2B5EF4-FFF2-40B4-BE49-F238E27FC236}">
                  <a16:creationId xmlns:a16="http://schemas.microsoft.com/office/drawing/2014/main" xmlns="" id="{2D004274-3D63-41DE-93F9-844750D1D480}"/>
                </a:ext>
              </a:extLst>
            </p:cNvPr>
            <p:cNvSpPr/>
            <p:nvPr/>
          </p:nvSpPr>
          <p:spPr>
            <a:xfrm>
              <a:off x="24099737"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0" name="矩形 919">
              <a:extLst>
                <a:ext uri="{FF2B5EF4-FFF2-40B4-BE49-F238E27FC236}">
                  <a16:creationId xmlns:a16="http://schemas.microsoft.com/office/drawing/2014/main" xmlns="" id="{95537EC9-2DFD-441F-A663-D7828DA38D0A}"/>
                </a:ext>
              </a:extLst>
            </p:cNvPr>
            <p:cNvSpPr/>
            <p:nvPr/>
          </p:nvSpPr>
          <p:spPr>
            <a:xfrm>
              <a:off x="24544289"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1" name="矩形 920">
              <a:extLst>
                <a:ext uri="{FF2B5EF4-FFF2-40B4-BE49-F238E27FC236}">
                  <a16:creationId xmlns:a16="http://schemas.microsoft.com/office/drawing/2014/main" xmlns="" id="{65372563-4DB7-4636-B0B4-BB3AB962AE1C}"/>
                </a:ext>
              </a:extLst>
            </p:cNvPr>
            <p:cNvSpPr/>
            <p:nvPr/>
          </p:nvSpPr>
          <p:spPr>
            <a:xfrm>
              <a:off x="25433393"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2" name="矩形 921">
              <a:extLst>
                <a:ext uri="{FF2B5EF4-FFF2-40B4-BE49-F238E27FC236}">
                  <a16:creationId xmlns:a16="http://schemas.microsoft.com/office/drawing/2014/main" xmlns="" id="{462D5B16-EB2D-4A06-A47A-07C56CD35DF8}"/>
                </a:ext>
              </a:extLst>
            </p:cNvPr>
            <p:cNvSpPr/>
            <p:nvPr/>
          </p:nvSpPr>
          <p:spPr>
            <a:xfrm>
              <a:off x="2587794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3" name="矩形 922">
              <a:extLst>
                <a:ext uri="{FF2B5EF4-FFF2-40B4-BE49-F238E27FC236}">
                  <a16:creationId xmlns:a16="http://schemas.microsoft.com/office/drawing/2014/main" xmlns="" id="{7F092A4C-662F-478A-B7EE-11A9069751F3}"/>
                </a:ext>
              </a:extLst>
            </p:cNvPr>
            <p:cNvSpPr/>
            <p:nvPr/>
          </p:nvSpPr>
          <p:spPr>
            <a:xfrm>
              <a:off x="2721160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4" name="矩形 923">
              <a:extLst>
                <a:ext uri="{FF2B5EF4-FFF2-40B4-BE49-F238E27FC236}">
                  <a16:creationId xmlns:a16="http://schemas.microsoft.com/office/drawing/2014/main" xmlns="" id="{589AC637-DD31-4EFB-A696-DE3C302A6999}"/>
                </a:ext>
              </a:extLst>
            </p:cNvPr>
            <p:cNvSpPr/>
            <p:nvPr/>
          </p:nvSpPr>
          <p:spPr>
            <a:xfrm>
              <a:off x="2765615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5" name="矩形 924">
              <a:extLst>
                <a:ext uri="{FF2B5EF4-FFF2-40B4-BE49-F238E27FC236}">
                  <a16:creationId xmlns:a16="http://schemas.microsoft.com/office/drawing/2014/main" xmlns="" id="{A3EA7FCD-3296-4834-B840-DBD41CEE5E59}"/>
                </a:ext>
              </a:extLst>
            </p:cNvPr>
            <p:cNvSpPr/>
            <p:nvPr/>
          </p:nvSpPr>
          <p:spPr>
            <a:xfrm>
              <a:off x="2498884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6" name="矩形 925">
              <a:extLst>
                <a:ext uri="{FF2B5EF4-FFF2-40B4-BE49-F238E27FC236}">
                  <a16:creationId xmlns:a16="http://schemas.microsoft.com/office/drawing/2014/main" xmlns="" id="{B5AF2119-638C-4D38-BD02-CA983E7BA285}"/>
                </a:ext>
              </a:extLst>
            </p:cNvPr>
            <p:cNvSpPr/>
            <p:nvPr/>
          </p:nvSpPr>
          <p:spPr>
            <a:xfrm>
              <a:off x="2632249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7" name="矩形 926">
              <a:extLst>
                <a:ext uri="{FF2B5EF4-FFF2-40B4-BE49-F238E27FC236}">
                  <a16:creationId xmlns:a16="http://schemas.microsoft.com/office/drawing/2014/main" xmlns="" id="{8DE703B7-90BE-42B4-8B92-BDC74D31B432}"/>
                </a:ext>
              </a:extLst>
            </p:cNvPr>
            <p:cNvSpPr/>
            <p:nvPr/>
          </p:nvSpPr>
          <p:spPr>
            <a:xfrm>
              <a:off x="2676704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8" name="矩形 927">
              <a:extLst>
                <a:ext uri="{FF2B5EF4-FFF2-40B4-BE49-F238E27FC236}">
                  <a16:creationId xmlns:a16="http://schemas.microsoft.com/office/drawing/2014/main" xmlns="" id="{AC1EFB64-F3EC-4EE7-910A-79C3C2902587}"/>
                </a:ext>
              </a:extLst>
            </p:cNvPr>
            <p:cNvSpPr/>
            <p:nvPr/>
          </p:nvSpPr>
          <p:spPr>
            <a:xfrm>
              <a:off x="2810070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9" name="矩形 928">
              <a:extLst>
                <a:ext uri="{FF2B5EF4-FFF2-40B4-BE49-F238E27FC236}">
                  <a16:creationId xmlns:a16="http://schemas.microsoft.com/office/drawing/2014/main" xmlns="" id="{02638BF7-6B36-4985-85D3-0E41670C5F94}"/>
                </a:ext>
              </a:extLst>
            </p:cNvPr>
            <p:cNvSpPr/>
            <p:nvPr/>
          </p:nvSpPr>
          <p:spPr>
            <a:xfrm>
              <a:off x="2854525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0" name="矩形 929">
              <a:extLst>
                <a:ext uri="{FF2B5EF4-FFF2-40B4-BE49-F238E27FC236}">
                  <a16:creationId xmlns:a16="http://schemas.microsoft.com/office/drawing/2014/main" xmlns="" id="{B3835787-8490-4687-B18D-4D389F7AC425}"/>
                </a:ext>
              </a:extLst>
            </p:cNvPr>
            <p:cNvSpPr/>
            <p:nvPr/>
          </p:nvSpPr>
          <p:spPr>
            <a:xfrm>
              <a:off x="2898981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29" name="组合 930">
            <a:extLst>
              <a:ext uri="{FF2B5EF4-FFF2-40B4-BE49-F238E27FC236}">
                <a16:creationId xmlns:a16="http://schemas.microsoft.com/office/drawing/2014/main" xmlns="" id="{782411DD-84D4-4B87-83B4-185991C078AD}"/>
              </a:ext>
            </a:extLst>
          </p:cNvPr>
          <p:cNvGrpSpPr/>
          <p:nvPr/>
        </p:nvGrpSpPr>
        <p:grpSpPr>
          <a:xfrm>
            <a:off x="485848" y="2962214"/>
            <a:ext cx="4335677" cy="238535"/>
            <a:chOff x="23655185" y="4720987"/>
            <a:chExt cx="5782408" cy="318120"/>
          </a:xfrm>
          <a:solidFill>
            <a:srgbClr val="F5E010"/>
          </a:solidFill>
        </p:grpSpPr>
        <p:sp>
          <p:nvSpPr>
            <p:cNvPr id="932" name="矩形 931">
              <a:extLst>
                <a:ext uri="{FF2B5EF4-FFF2-40B4-BE49-F238E27FC236}">
                  <a16:creationId xmlns:a16="http://schemas.microsoft.com/office/drawing/2014/main" xmlns="" id="{B3D37CDF-F129-42BB-97A7-3878807DE1DB}"/>
                </a:ext>
              </a:extLst>
            </p:cNvPr>
            <p:cNvSpPr/>
            <p:nvPr/>
          </p:nvSpPr>
          <p:spPr>
            <a:xfrm>
              <a:off x="28990250"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3" name="矩形 932">
              <a:extLst>
                <a:ext uri="{FF2B5EF4-FFF2-40B4-BE49-F238E27FC236}">
                  <a16:creationId xmlns:a16="http://schemas.microsoft.com/office/drawing/2014/main" xmlns="" id="{236B8F1C-0AF9-4A21-BFA1-B567C5894828}"/>
                </a:ext>
              </a:extLst>
            </p:cNvPr>
            <p:cNvSpPr/>
            <p:nvPr/>
          </p:nvSpPr>
          <p:spPr>
            <a:xfrm>
              <a:off x="2365518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4" name="矩形 933">
              <a:extLst>
                <a:ext uri="{FF2B5EF4-FFF2-40B4-BE49-F238E27FC236}">
                  <a16:creationId xmlns:a16="http://schemas.microsoft.com/office/drawing/2014/main" xmlns="" id="{AD396A25-A448-4FEE-A335-4F72F1790D44}"/>
                </a:ext>
              </a:extLst>
            </p:cNvPr>
            <p:cNvSpPr/>
            <p:nvPr/>
          </p:nvSpPr>
          <p:spPr>
            <a:xfrm>
              <a:off x="24988952"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5" name="矩形 934">
              <a:extLst>
                <a:ext uri="{FF2B5EF4-FFF2-40B4-BE49-F238E27FC236}">
                  <a16:creationId xmlns:a16="http://schemas.microsoft.com/office/drawing/2014/main" xmlns="" id="{3A3A03FD-619F-4907-ABBB-E92CDBA182DE}"/>
                </a:ext>
              </a:extLst>
            </p:cNvPr>
            <p:cNvSpPr/>
            <p:nvPr/>
          </p:nvSpPr>
          <p:spPr>
            <a:xfrm>
              <a:off x="25433541"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6" name="矩形 935">
              <a:extLst>
                <a:ext uri="{FF2B5EF4-FFF2-40B4-BE49-F238E27FC236}">
                  <a16:creationId xmlns:a16="http://schemas.microsoft.com/office/drawing/2014/main" xmlns="" id="{65E15EF3-49D8-4730-80F0-88A6915B03F0}"/>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7" name="矩形 936">
              <a:extLst>
                <a:ext uri="{FF2B5EF4-FFF2-40B4-BE49-F238E27FC236}">
                  <a16:creationId xmlns:a16="http://schemas.microsoft.com/office/drawing/2014/main" xmlns="" id="{2B61C46D-AC2B-4CE9-BBA2-A7EE56003F62}"/>
                </a:ext>
              </a:extLst>
            </p:cNvPr>
            <p:cNvSpPr/>
            <p:nvPr/>
          </p:nvSpPr>
          <p:spPr>
            <a:xfrm>
              <a:off x="26767308"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8" name="矩形 937">
              <a:extLst>
                <a:ext uri="{FF2B5EF4-FFF2-40B4-BE49-F238E27FC236}">
                  <a16:creationId xmlns:a16="http://schemas.microsoft.com/office/drawing/2014/main" xmlns="" id="{6D943F55-C7D9-440A-8AD8-B0A56338D8C6}"/>
                </a:ext>
              </a:extLst>
            </p:cNvPr>
            <p:cNvSpPr/>
            <p:nvPr/>
          </p:nvSpPr>
          <p:spPr>
            <a:xfrm>
              <a:off x="28545664"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39" name="矩形 938">
              <a:extLst>
                <a:ext uri="{FF2B5EF4-FFF2-40B4-BE49-F238E27FC236}">
                  <a16:creationId xmlns:a16="http://schemas.microsoft.com/office/drawing/2014/main" xmlns="" id="{AF00153F-46E3-44D6-ADB2-18CF320CA894}"/>
                </a:ext>
              </a:extLst>
            </p:cNvPr>
            <p:cNvSpPr/>
            <p:nvPr/>
          </p:nvSpPr>
          <p:spPr>
            <a:xfrm>
              <a:off x="2409977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0" name="矩形 939">
              <a:extLst>
                <a:ext uri="{FF2B5EF4-FFF2-40B4-BE49-F238E27FC236}">
                  <a16:creationId xmlns:a16="http://schemas.microsoft.com/office/drawing/2014/main" xmlns="" id="{B505BD6F-7BA4-4500-A5D6-653A7F446203}"/>
                </a:ext>
              </a:extLst>
            </p:cNvPr>
            <p:cNvSpPr/>
            <p:nvPr/>
          </p:nvSpPr>
          <p:spPr>
            <a:xfrm>
              <a:off x="24544363"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1" name="矩形 940">
              <a:extLst>
                <a:ext uri="{FF2B5EF4-FFF2-40B4-BE49-F238E27FC236}">
                  <a16:creationId xmlns:a16="http://schemas.microsoft.com/office/drawing/2014/main" xmlns="" id="{7E9A633C-ECAB-45A9-812A-98F34BBDD55C}"/>
                </a:ext>
              </a:extLst>
            </p:cNvPr>
            <p:cNvSpPr/>
            <p:nvPr/>
          </p:nvSpPr>
          <p:spPr>
            <a:xfrm>
              <a:off x="26322719"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2" name="矩形 941">
              <a:extLst>
                <a:ext uri="{FF2B5EF4-FFF2-40B4-BE49-F238E27FC236}">
                  <a16:creationId xmlns:a16="http://schemas.microsoft.com/office/drawing/2014/main" xmlns="" id="{74A591D5-9B62-48C9-B170-E353101C5DE7}"/>
                </a:ext>
              </a:extLst>
            </p:cNvPr>
            <p:cNvSpPr/>
            <p:nvPr/>
          </p:nvSpPr>
          <p:spPr>
            <a:xfrm>
              <a:off x="27211897"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3" name="矩形 942">
              <a:extLst>
                <a:ext uri="{FF2B5EF4-FFF2-40B4-BE49-F238E27FC236}">
                  <a16:creationId xmlns:a16="http://schemas.microsoft.com/office/drawing/2014/main" xmlns="" id="{ABB4E60D-4692-4551-88C5-A3FD350B3D17}"/>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4" name="矩形 943">
              <a:extLst>
                <a:ext uri="{FF2B5EF4-FFF2-40B4-BE49-F238E27FC236}">
                  <a16:creationId xmlns:a16="http://schemas.microsoft.com/office/drawing/2014/main" xmlns="" id="{9D2A6DD3-D435-494E-B991-84CC1235A05C}"/>
                </a:ext>
              </a:extLst>
            </p:cNvPr>
            <p:cNvSpPr/>
            <p:nvPr/>
          </p:nvSpPr>
          <p:spPr>
            <a:xfrm>
              <a:off x="28101075"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43" name="组合 944">
            <a:extLst>
              <a:ext uri="{FF2B5EF4-FFF2-40B4-BE49-F238E27FC236}">
                <a16:creationId xmlns:a16="http://schemas.microsoft.com/office/drawing/2014/main" xmlns="" id="{A5335D4D-BD64-48ED-9A72-43BEDE624D85}"/>
              </a:ext>
            </a:extLst>
          </p:cNvPr>
          <p:cNvGrpSpPr/>
          <p:nvPr/>
        </p:nvGrpSpPr>
        <p:grpSpPr>
          <a:xfrm>
            <a:off x="485848" y="2723143"/>
            <a:ext cx="4334642" cy="238535"/>
            <a:chOff x="23655515" y="4402152"/>
            <a:chExt cx="5781028" cy="318120"/>
          </a:xfrm>
          <a:solidFill>
            <a:srgbClr val="F5E010"/>
          </a:solidFill>
        </p:grpSpPr>
        <p:sp>
          <p:nvSpPr>
            <p:cNvPr id="946" name="矩形 945">
              <a:extLst>
                <a:ext uri="{FF2B5EF4-FFF2-40B4-BE49-F238E27FC236}">
                  <a16:creationId xmlns:a16="http://schemas.microsoft.com/office/drawing/2014/main" xmlns="" id="{AB42DE1A-2B2C-4520-B217-E091B2AC9418}"/>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7" name="矩形 946">
              <a:extLst>
                <a:ext uri="{FF2B5EF4-FFF2-40B4-BE49-F238E27FC236}">
                  <a16:creationId xmlns:a16="http://schemas.microsoft.com/office/drawing/2014/main" xmlns="" id="{3B524FA5-CEE7-4341-8B1B-B44FE425C77A}"/>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8" name="矩形 947">
              <a:extLst>
                <a:ext uri="{FF2B5EF4-FFF2-40B4-BE49-F238E27FC236}">
                  <a16:creationId xmlns:a16="http://schemas.microsoft.com/office/drawing/2014/main" xmlns="" id="{346842E7-5C0A-4111-9E24-01EE189A1CB0}"/>
                </a:ext>
              </a:extLst>
            </p:cNvPr>
            <p:cNvSpPr/>
            <p:nvPr/>
          </p:nvSpPr>
          <p:spPr>
            <a:xfrm>
              <a:off x="2632235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49" name="矩形 948">
              <a:extLst>
                <a:ext uri="{FF2B5EF4-FFF2-40B4-BE49-F238E27FC236}">
                  <a16:creationId xmlns:a16="http://schemas.microsoft.com/office/drawing/2014/main" xmlns="" id="{6A2D5555-EA65-4C61-AD82-27F9B453B95C}"/>
                </a:ext>
              </a:extLst>
            </p:cNvPr>
            <p:cNvSpPr/>
            <p:nvPr/>
          </p:nvSpPr>
          <p:spPr>
            <a:xfrm>
              <a:off x="26766833" y="4402152"/>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0" name="矩形 949">
              <a:extLst>
                <a:ext uri="{FF2B5EF4-FFF2-40B4-BE49-F238E27FC236}">
                  <a16:creationId xmlns:a16="http://schemas.microsoft.com/office/drawing/2014/main" xmlns="" id="{DE7DB5CF-4D95-4D0F-A03D-1806D37616A8}"/>
                </a:ext>
              </a:extLst>
            </p:cNvPr>
            <p:cNvSpPr/>
            <p:nvPr/>
          </p:nvSpPr>
          <p:spPr>
            <a:xfrm>
              <a:off x="27211307"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1" name="矩形 950">
              <a:extLst>
                <a:ext uri="{FF2B5EF4-FFF2-40B4-BE49-F238E27FC236}">
                  <a16:creationId xmlns:a16="http://schemas.microsoft.com/office/drawing/2014/main" xmlns="" id="{B7B64D43-C7AA-4633-BB9A-E86BDE614BED}"/>
                </a:ext>
              </a:extLst>
            </p:cNvPr>
            <p:cNvSpPr/>
            <p:nvPr/>
          </p:nvSpPr>
          <p:spPr>
            <a:xfrm>
              <a:off x="2854472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2" name="矩形 951">
              <a:extLst>
                <a:ext uri="{FF2B5EF4-FFF2-40B4-BE49-F238E27FC236}">
                  <a16:creationId xmlns:a16="http://schemas.microsoft.com/office/drawing/2014/main" xmlns="" id="{937233C7-37AB-4B83-BA98-515EDAC779E0}"/>
                </a:ext>
              </a:extLst>
            </p:cNvPr>
            <p:cNvSpPr/>
            <p:nvPr/>
          </p:nvSpPr>
          <p:spPr>
            <a:xfrm>
              <a:off x="2365551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3" name="矩形 952">
              <a:extLst>
                <a:ext uri="{FF2B5EF4-FFF2-40B4-BE49-F238E27FC236}">
                  <a16:creationId xmlns:a16="http://schemas.microsoft.com/office/drawing/2014/main" xmlns="" id="{8C5EE045-311D-4844-83CF-9A13F582AC22}"/>
                </a:ext>
              </a:extLst>
            </p:cNvPr>
            <p:cNvSpPr/>
            <p:nvPr/>
          </p:nvSpPr>
          <p:spPr>
            <a:xfrm>
              <a:off x="2498893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4" name="矩形 953">
              <a:extLst>
                <a:ext uri="{FF2B5EF4-FFF2-40B4-BE49-F238E27FC236}">
                  <a16:creationId xmlns:a16="http://schemas.microsoft.com/office/drawing/2014/main" xmlns="" id="{94BDF0FA-3311-4D58-9584-2980B25C5600}"/>
                </a:ext>
              </a:extLst>
            </p:cNvPr>
            <p:cNvSpPr/>
            <p:nvPr/>
          </p:nvSpPr>
          <p:spPr>
            <a:xfrm>
              <a:off x="2543341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5" name="矩形 954">
              <a:extLst>
                <a:ext uri="{FF2B5EF4-FFF2-40B4-BE49-F238E27FC236}">
                  <a16:creationId xmlns:a16="http://schemas.microsoft.com/office/drawing/2014/main" xmlns="" id="{E552476A-58E7-45B4-BB4A-78C97953CB77}"/>
                </a:ext>
              </a:extLst>
            </p:cNvPr>
            <p:cNvSpPr/>
            <p:nvPr/>
          </p:nvSpPr>
          <p:spPr>
            <a:xfrm>
              <a:off x="2587788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6" name="矩形 955">
              <a:extLst>
                <a:ext uri="{FF2B5EF4-FFF2-40B4-BE49-F238E27FC236}">
                  <a16:creationId xmlns:a16="http://schemas.microsoft.com/office/drawing/2014/main" xmlns="" id="{5066670B-1EF0-480C-82CC-BFE99987441E}"/>
                </a:ext>
              </a:extLst>
            </p:cNvPr>
            <p:cNvSpPr/>
            <p:nvPr/>
          </p:nvSpPr>
          <p:spPr>
            <a:xfrm>
              <a:off x="28989200"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7" name="矩形 956">
              <a:extLst>
                <a:ext uri="{FF2B5EF4-FFF2-40B4-BE49-F238E27FC236}">
                  <a16:creationId xmlns:a16="http://schemas.microsoft.com/office/drawing/2014/main" xmlns="" id="{B2661449-2D34-4050-BA28-2D2C75FF919A}"/>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58" name="矩形 957">
              <a:extLst>
                <a:ext uri="{FF2B5EF4-FFF2-40B4-BE49-F238E27FC236}">
                  <a16:creationId xmlns:a16="http://schemas.microsoft.com/office/drawing/2014/main" xmlns="" id="{11BC7AEA-4652-45E2-83D0-3DA558BB7A4E}"/>
                </a:ext>
              </a:extLst>
            </p:cNvPr>
            <p:cNvSpPr/>
            <p:nvPr/>
          </p:nvSpPr>
          <p:spPr>
            <a:xfrm>
              <a:off x="2765578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57" name="组合 958">
            <a:extLst>
              <a:ext uri="{FF2B5EF4-FFF2-40B4-BE49-F238E27FC236}">
                <a16:creationId xmlns:a16="http://schemas.microsoft.com/office/drawing/2014/main" xmlns="" id="{FEA76169-6207-46B6-9429-90AB571CC92D}"/>
              </a:ext>
            </a:extLst>
          </p:cNvPr>
          <p:cNvGrpSpPr/>
          <p:nvPr/>
        </p:nvGrpSpPr>
        <p:grpSpPr>
          <a:xfrm>
            <a:off x="485848" y="2483057"/>
            <a:ext cx="4335677" cy="238535"/>
            <a:chOff x="23655185" y="4081963"/>
            <a:chExt cx="5782408" cy="318120"/>
          </a:xfrm>
          <a:solidFill>
            <a:srgbClr val="F5E010"/>
          </a:solidFill>
        </p:grpSpPr>
        <p:sp>
          <p:nvSpPr>
            <p:cNvPr id="960" name="矩形 959">
              <a:extLst>
                <a:ext uri="{FF2B5EF4-FFF2-40B4-BE49-F238E27FC236}">
                  <a16:creationId xmlns:a16="http://schemas.microsoft.com/office/drawing/2014/main" xmlns="" id="{3C7C2CEC-F6B6-404C-BD2C-A59ECBBA09B6}"/>
                </a:ext>
              </a:extLst>
            </p:cNvPr>
            <p:cNvSpPr/>
            <p:nvPr/>
          </p:nvSpPr>
          <p:spPr>
            <a:xfrm>
              <a:off x="28990250"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1" name="矩形 960">
              <a:extLst>
                <a:ext uri="{FF2B5EF4-FFF2-40B4-BE49-F238E27FC236}">
                  <a16:creationId xmlns:a16="http://schemas.microsoft.com/office/drawing/2014/main" xmlns="" id="{3A0D271A-A1D9-4B0E-9495-37D119769756}"/>
                </a:ext>
              </a:extLst>
            </p:cNvPr>
            <p:cNvSpPr/>
            <p:nvPr/>
          </p:nvSpPr>
          <p:spPr>
            <a:xfrm>
              <a:off x="23655185"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2" name="矩形 961">
              <a:extLst>
                <a:ext uri="{FF2B5EF4-FFF2-40B4-BE49-F238E27FC236}">
                  <a16:creationId xmlns:a16="http://schemas.microsoft.com/office/drawing/2014/main" xmlns="" id="{C116FE5B-A9D2-4E27-8B37-393D90EB2AD5}"/>
                </a:ext>
              </a:extLst>
            </p:cNvPr>
            <p:cNvSpPr/>
            <p:nvPr/>
          </p:nvSpPr>
          <p:spPr>
            <a:xfrm>
              <a:off x="25433541"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3" name="矩形 962">
              <a:extLst>
                <a:ext uri="{FF2B5EF4-FFF2-40B4-BE49-F238E27FC236}">
                  <a16:creationId xmlns:a16="http://schemas.microsoft.com/office/drawing/2014/main" xmlns="" id="{26BE51DE-9591-4BF7-842E-09098CDA754F}"/>
                </a:ext>
              </a:extLst>
            </p:cNvPr>
            <p:cNvSpPr/>
            <p:nvPr/>
          </p:nvSpPr>
          <p:spPr>
            <a:xfrm>
              <a:off x="25878130"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4" name="矩形 963">
              <a:extLst>
                <a:ext uri="{FF2B5EF4-FFF2-40B4-BE49-F238E27FC236}">
                  <a16:creationId xmlns:a16="http://schemas.microsoft.com/office/drawing/2014/main" xmlns="" id="{F02BCB01-5769-4DAC-9E83-AAA84850477F}"/>
                </a:ext>
              </a:extLst>
            </p:cNvPr>
            <p:cNvSpPr/>
            <p:nvPr/>
          </p:nvSpPr>
          <p:spPr>
            <a:xfrm>
              <a:off x="26322719"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5" name="矩形 964">
              <a:extLst>
                <a:ext uri="{FF2B5EF4-FFF2-40B4-BE49-F238E27FC236}">
                  <a16:creationId xmlns:a16="http://schemas.microsoft.com/office/drawing/2014/main" xmlns="" id="{219D3117-87CB-4235-A812-9FE4A869359A}"/>
                </a:ext>
              </a:extLst>
            </p:cNvPr>
            <p:cNvSpPr/>
            <p:nvPr/>
          </p:nvSpPr>
          <p:spPr>
            <a:xfrm>
              <a:off x="27211897"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6" name="矩形 965">
              <a:extLst>
                <a:ext uri="{FF2B5EF4-FFF2-40B4-BE49-F238E27FC236}">
                  <a16:creationId xmlns:a16="http://schemas.microsoft.com/office/drawing/2014/main" xmlns="" id="{E044444B-7B87-4C7E-924B-8877203F53F8}"/>
                </a:ext>
              </a:extLst>
            </p:cNvPr>
            <p:cNvSpPr/>
            <p:nvPr/>
          </p:nvSpPr>
          <p:spPr>
            <a:xfrm>
              <a:off x="28545664"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7" name="矩形 966">
              <a:extLst>
                <a:ext uri="{FF2B5EF4-FFF2-40B4-BE49-F238E27FC236}">
                  <a16:creationId xmlns:a16="http://schemas.microsoft.com/office/drawing/2014/main" xmlns="" id="{1EC3AC5B-7110-4508-8253-1E0A49BD3958}"/>
                </a:ext>
              </a:extLst>
            </p:cNvPr>
            <p:cNvSpPr/>
            <p:nvPr/>
          </p:nvSpPr>
          <p:spPr>
            <a:xfrm>
              <a:off x="24099774"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8" name="矩形 967">
              <a:extLst>
                <a:ext uri="{FF2B5EF4-FFF2-40B4-BE49-F238E27FC236}">
                  <a16:creationId xmlns:a16="http://schemas.microsoft.com/office/drawing/2014/main" xmlns="" id="{E98EE8D6-B2B9-452A-915C-8CEE2BEE3BC4}"/>
                </a:ext>
              </a:extLst>
            </p:cNvPr>
            <p:cNvSpPr/>
            <p:nvPr/>
          </p:nvSpPr>
          <p:spPr>
            <a:xfrm>
              <a:off x="24544363"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69" name="矩形 968">
              <a:extLst>
                <a:ext uri="{FF2B5EF4-FFF2-40B4-BE49-F238E27FC236}">
                  <a16:creationId xmlns:a16="http://schemas.microsoft.com/office/drawing/2014/main" xmlns="" id="{910FC024-C167-43E0-A305-1CF2D2D21FD2}"/>
                </a:ext>
              </a:extLst>
            </p:cNvPr>
            <p:cNvSpPr/>
            <p:nvPr/>
          </p:nvSpPr>
          <p:spPr>
            <a:xfrm>
              <a:off x="24988952"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0" name="矩形 969">
              <a:extLst>
                <a:ext uri="{FF2B5EF4-FFF2-40B4-BE49-F238E27FC236}">
                  <a16:creationId xmlns:a16="http://schemas.microsoft.com/office/drawing/2014/main" xmlns="" id="{89747FEC-6D85-4C85-8498-459ECD88BDD4}"/>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1" name="矩形 970">
              <a:extLst>
                <a:ext uri="{FF2B5EF4-FFF2-40B4-BE49-F238E27FC236}">
                  <a16:creationId xmlns:a16="http://schemas.microsoft.com/office/drawing/2014/main" xmlns="" id="{AC4D27BA-14AE-4CA9-8F96-9DDC387414BB}"/>
                </a:ext>
              </a:extLst>
            </p:cNvPr>
            <p:cNvSpPr/>
            <p:nvPr/>
          </p:nvSpPr>
          <p:spPr>
            <a:xfrm>
              <a:off x="27656486"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2" name="矩形 971">
              <a:extLst>
                <a:ext uri="{FF2B5EF4-FFF2-40B4-BE49-F238E27FC236}">
                  <a16:creationId xmlns:a16="http://schemas.microsoft.com/office/drawing/2014/main" xmlns="" id="{752CE150-766C-4B3A-BBDE-E574E38BD48B}"/>
                </a:ext>
              </a:extLst>
            </p:cNvPr>
            <p:cNvSpPr/>
            <p:nvPr/>
          </p:nvSpPr>
          <p:spPr>
            <a:xfrm>
              <a:off x="28101075"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71" name="组合 972">
            <a:extLst>
              <a:ext uri="{FF2B5EF4-FFF2-40B4-BE49-F238E27FC236}">
                <a16:creationId xmlns:a16="http://schemas.microsoft.com/office/drawing/2014/main" xmlns="" id="{1E2135C0-FFEC-4288-B57C-3E49B6CE9012}"/>
              </a:ext>
            </a:extLst>
          </p:cNvPr>
          <p:cNvGrpSpPr/>
          <p:nvPr/>
        </p:nvGrpSpPr>
        <p:grpSpPr>
          <a:xfrm>
            <a:off x="485848" y="2245212"/>
            <a:ext cx="4335609" cy="238535"/>
            <a:chOff x="23655354" y="3764764"/>
            <a:chExt cx="5782318" cy="318120"/>
          </a:xfrm>
          <a:solidFill>
            <a:srgbClr val="F5E010"/>
          </a:solidFill>
        </p:grpSpPr>
        <p:sp>
          <p:nvSpPr>
            <p:cNvPr id="974" name="矩形 973">
              <a:extLst>
                <a:ext uri="{FF2B5EF4-FFF2-40B4-BE49-F238E27FC236}">
                  <a16:creationId xmlns:a16="http://schemas.microsoft.com/office/drawing/2014/main" xmlns="" id="{C034CFB3-0F41-4A9E-910C-2F4364A8D452}"/>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5" name="矩形 974">
              <a:extLst>
                <a:ext uri="{FF2B5EF4-FFF2-40B4-BE49-F238E27FC236}">
                  <a16:creationId xmlns:a16="http://schemas.microsoft.com/office/drawing/2014/main" xmlns="" id="{DB53C128-9D70-43E4-BAA9-434FB7BCC2D3}"/>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6" name="矩形 975">
              <a:extLst>
                <a:ext uri="{FF2B5EF4-FFF2-40B4-BE49-F238E27FC236}">
                  <a16:creationId xmlns:a16="http://schemas.microsoft.com/office/drawing/2014/main" xmlns="" id="{5C7B0055-9486-49E3-80FD-06622DED58C5}"/>
                </a:ext>
              </a:extLst>
            </p:cNvPr>
            <p:cNvSpPr/>
            <p:nvPr/>
          </p:nvSpPr>
          <p:spPr>
            <a:xfrm>
              <a:off x="26322840"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7" name="矩形 976">
              <a:extLst>
                <a:ext uri="{FF2B5EF4-FFF2-40B4-BE49-F238E27FC236}">
                  <a16:creationId xmlns:a16="http://schemas.microsoft.com/office/drawing/2014/main" xmlns="" id="{B732913E-FF3A-4E01-B899-023C11CC7548}"/>
                </a:ext>
              </a:extLst>
            </p:cNvPr>
            <p:cNvSpPr/>
            <p:nvPr/>
          </p:nvSpPr>
          <p:spPr>
            <a:xfrm>
              <a:off x="26767421"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8" name="矩形 977">
              <a:extLst>
                <a:ext uri="{FF2B5EF4-FFF2-40B4-BE49-F238E27FC236}">
                  <a16:creationId xmlns:a16="http://schemas.microsoft.com/office/drawing/2014/main" xmlns="" id="{8C4E4E15-A56D-4148-A94F-CAC6E35B0236}"/>
                </a:ext>
              </a:extLst>
            </p:cNvPr>
            <p:cNvSpPr/>
            <p:nvPr/>
          </p:nvSpPr>
          <p:spPr>
            <a:xfrm>
              <a:off x="27212002"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79" name="矩形 978">
              <a:extLst>
                <a:ext uri="{FF2B5EF4-FFF2-40B4-BE49-F238E27FC236}">
                  <a16:creationId xmlns:a16="http://schemas.microsoft.com/office/drawing/2014/main" xmlns="" id="{B152E225-E7F1-4B7C-BCFA-4F37CA187F52}"/>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0" name="矩形 979">
              <a:extLst>
                <a:ext uri="{FF2B5EF4-FFF2-40B4-BE49-F238E27FC236}">
                  <a16:creationId xmlns:a16="http://schemas.microsoft.com/office/drawing/2014/main" xmlns="" id="{DA82AACF-CB9E-455F-93A2-C683CE96591A}"/>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1" name="矩形 980">
              <a:extLst>
                <a:ext uri="{FF2B5EF4-FFF2-40B4-BE49-F238E27FC236}">
                  <a16:creationId xmlns:a16="http://schemas.microsoft.com/office/drawing/2014/main" xmlns="" id="{FD7D3E9E-0E01-4669-A922-C95FEF03A71E}"/>
                </a:ext>
              </a:extLst>
            </p:cNvPr>
            <p:cNvSpPr/>
            <p:nvPr/>
          </p:nvSpPr>
          <p:spPr>
            <a:xfrm>
              <a:off x="23655354"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2" name="矩形 981">
              <a:extLst>
                <a:ext uri="{FF2B5EF4-FFF2-40B4-BE49-F238E27FC236}">
                  <a16:creationId xmlns:a16="http://schemas.microsoft.com/office/drawing/2014/main" xmlns="" id="{E6257C55-39BD-4C73-8469-3F9E9EE5536D}"/>
                </a:ext>
              </a:extLst>
            </p:cNvPr>
            <p:cNvSpPr/>
            <p:nvPr/>
          </p:nvSpPr>
          <p:spPr>
            <a:xfrm>
              <a:off x="24099935"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3" name="矩形 982">
              <a:extLst>
                <a:ext uri="{FF2B5EF4-FFF2-40B4-BE49-F238E27FC236}">
                  <a16:creationId xmlns:a16="http://schemas.microsoft.com/office/drawing/2014/main" xmlns="" id="{7E2BE8B9-0453-4AEE-BC8F-188E99703A71}"/>
                </a:ext>
              </a:extLst>
            </p:cNvPr>
            <p:cNvSpPr/>
            <p:nvPr/>
          </p:nvSpPr>
          <p:spPr>
            <a:xfrm>
              <a:off x="25433678"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4" name="矩形 983">
              <a:extLst>
                <a:ext uri="{FF2B5EF4-FFF2-40B4-BE49-F238E27FC236}">
                  <a16:creationId xmlns:a16="http://schemas.microsoft.com/office/drawing/2014/main" xmlns="" id="{F691ABDE-D0B6-46D9-A948-6A0DDA551627}"/>
                </a:ext>
              </a:extLst>
            </p:cNvPr>
            <p:cNvSpPr/>
            <p:nvPr/>
          </p:nvSpPr>
          <p:spPr>
            <a:xfrm>
              <a:off x="2587825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5" name="矩形 984">
              <a:extLst>
                <a:ext uri="{FF2B5EF4-FFF2-40B4-BE49-F238E27FC236}">
                  <a16:creationId xmlns:a16="http://schemas.microsoft.com/office/drawing/2014/main" xmlns="" id="{F9356AE8-F447-4190-9D1E-4E1AC834AD5B}"/>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6" name="矩形 985">
              <a:extLst>
                <a:ext uri="{FF2B5EF4-FFF2-40B4-BE49-F238E27FC236}">
                  <a16:creationId xmlns:a16="http://schemas.microsoft.com/office/drawing/2014/main" xmlns="" id="{5A7037C3-2BA6-4090-9035-7911E1050E44}"/>
                </a:ext>
              </a:extLst>
            </p:cNvPr>
            <p:cNvSpPr/>
            <p:nvPr/>
          </p:nvSpPr>
          <p:spPr>
            <a:xfrm>
              <a:off x="2899032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85" name="组合 986">
            <a:extLst>
              <a:ext uri="{FF2B5EF4-FFF2-40B4-BE49-F238E27FC236}">
                <a16:creationId xmlns:a16="http://schemas.microsoft.com/office/drawing/2014/main" xmlns="" id="{32D37AD0-CAE9-4078-87DD-AF74BB7B0F8A}"/>
              </a:ext>
            </a:extLst>
          </p:cNvPr>
          <p:cNvGrpSpPr/>
          <p:nvPr/>
        </p:nvGrpSpPr>
        <p:grpSpPr>
          <a:xfrm>
            <a:off x="485848" y="3678141"/>
            <a:ext cx="4335677" cy="238535"/>
            <a:chOff x="23655185" y="5675778"/>
            <a:chExt cx="5782408" cy="318120"/>
          </a:xfrm>
          <a:solidFill>
            <a:srgbClr val="F5E010"/>
          </a:solidFill>
        </p:grpSpPr>
        <p:sp>
          <p:nvSpPr>
            <p:cNvPr id="988" name="矩形 987">
              <a:extLst>
                <a:ext uri="{FF2B5EF4-FFF2-40B4-BE49-F238E27FC236}">
                  <a16:creationId xmlns:a16="http://schemas.microsoft.com/office/drawing/2014/main" xmlns="" id="{B71D664A-9C79-4720-93FC-453504ED2C11}"/>
                </a:ext>
              </a:extLst>
            </p:cNvPr>
            <p:cNvSpPr/>
            <p:nvPr/>
          </p:nvSpPr>
          <p:spPr>
            <a:xfrm>
              <a:off x="23655185"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89" name="矩形 988">
              <a:extLst>
                <a:ext uri="{FF2B5EF4-FFF2-40B4-BE49-F238E27FC236}">
                  <a16:creationId xmlns:a16="http://schemas.microsoft.com/office/drawing/2014/main" xmlns="" id="{F3F9DD0D-4C90-4C24-98C6-72E3D1966462}"/>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0" name="矩形 989">
              <a:extLst>
                <a:ext uri="{FF2B5EF4-FFF2-40B4-BE49-F238E27FC236}">
                  <a16:creationId xmlns:a16="http://schemas.microsoft.com/office/drawing/2014/main" xmlns="" id="{5E24211D-17F9-4B0B-BC70-9541C1AD6985}"/>
                </a:ext>
              </a:extLst>
            </p:cNvPr>
            <p:cNvSpPr/>
            <p:nvPr/>
          </p:nvSpPr>
          <p:spPr>
            <a:xfrm>
              <a:off x="26322719"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1" name="矩形 990">
              <a:extLst>
                <a:ext uri="{FF2B5EF4-FFF2-40B4-BE49-F238E27FC236}">
                  <a16:creationId xmlns:a16="http://schemas.microsoft.com/office/drawing/2014/main" xmlns="" id="{C0A12F21-B5AA-40F7-BCBB-30927586F2A5}"/>
                </a:ext>
              </a:extLst>
            </p:cNvPr>
            <p:cNvSpPr/>
            <p:nvPr/>
          </p:nvSpPr>
          <p:spPr>
            <a:xfrm>
              <a:off x="26767308" y="5675778"/>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2" name="矩形 991">
              <a:extLst>
                <a:ext uri="{FF2B5EF4-FFF2-40B4-BE49-F238E27FC236}">
                  <a16:creationId xmlns:a16="http://schemas.microsoft.com/office/drawing/2014/main" xmlns="" id="{EDBF0B90-A1F4-4B38-A137-A2A528D9E049}"/>
                </a:ext>
              </a:extLst>
            </p:cNvPr>
            <p:cNvSpPr/>
            <p:nvPr/>
          </p:nvSpPr>
          <p:spPr>
            <a:xfrm>
              <a:off x="2810107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3" name="矩形 992">
              <a:extLst>
                <a:ext uri="{FF2B5EF4-FFF2-40B4-BE49-F238E27FC236}">
                  <a16:creationId xmlns:a16="http://schemas.microsoft.com/office/drawing/2014/main" xmlns="" id="{5FD1A684-6AAD-40BC-8F7F-0BB518A6A074}"/>
                </a:ext>
              </a:extLst>
            </p:cNvPr>
            <p:cNvSpPr/>
            <p:nvPr/>
          </p:nvSpPr>
          <p:spPr>
            <a:xfrm>
              <a:off x="2899025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4" name="矩形 993">
              <a:extLst>
                <a:ext uri="{FF2B5EF4-FFF2-40B4-BE49-F238E27FC236}">
                  <a16:creationId xmlns:a16="http://schemas.microsoft.com/office/drawing/2014/main" xmlns="" id="{211A3164-ED70-4253-9DFB-649B6A3C481C}"/>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5" name="矩形 994">
              <a:extLst>
                <a:ext uri="{FF2B5EF4-FFF2-40B4-BE49-F238E27FC236}">
                  <a16:creationId xmlns:a16="http://schemas.microsoft.com/office/drawing/2014/main" xmlns="" id="{0AEF3560-D13C-427D-9C9E-E46BD420E113}"/>
                </a:ext>
              </a:extLst>
            </p:cNvPr>
            <p:cNvSpPr/>
            <p:nvPr/>
          </p:nvSpPr>
          <p:spPr>
            <a:xfrm>
              <a:off x="24988952"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6" name="矩形 995">
              <a:extLst>
                <a:ext uri="{FF2B5EF4-FFF2-40B4-BE49-F238E27FC236}">
                  <a16:creationId xmlns:a16="http://schemas.microsoft.com/office/drawing/2014/main" xmlns="" id="{6D9C6D8B-D415-4244-A9F8-942396339F08}"/>
                </a:ext>
              </a:extLst>
            </p:cNvPr>
            <p:cNvSpPr/>
            <p:nvPr/>
          </p:nvSpPr>
          <p:spPr>
            <a:xfrm>
              <a:off x="25433541"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7" name="矩形 996">
              <a:extLst>
                <a:ext uri="{FF2B5EF4-FFF2-40B4-BE49-F238E27FC236}">
                  <a16:creationId xmlns:a16="http://schemas.microsoft.com/office/drawing/2014/main" xmlns="" id="{5E838F02-7674-47F3-B88D-3854CBE7244F}"/>
                </a:ext>
              </a:extLst>
            </p:cNvPr>
            <p:cNvSpPr/>
            <p:nvPr/>
          </p:nvSpPr>
          <p:spPr>
            <a:xfrm>
              <a:off x="25878130"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8" name="矩形 997">
              <a:extLst>
                <a:ext uri="{FF2B5EF4-FFF2-40B4-BE49-F238E27FC236}">
                  <a16:creationId xmlns:a16="http://schemas.microsoft.com/office/drawing/2014/main" xmlns="" id="{0CEF1EF8-6D67-4793-9148-3C059DFA02A1}"/>
                </a:ext>
              </a:extLst>
            </p:cNvPr>
            <p:cNvSpPr/>
            <p:nvPr/>
          </p:nvSpPr>
          <p:spPr>
            <a:xfrm>
              <a:off x="27211897"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99" name="矩形 998">
              <a:extLst>
                <a:ext uri="{FF2B5EF4-FFF2-40B4-BE49-F238E27FC236}">
                  <a16:creationId xmlns:a16="http://schemas.microsoft.com/office/drawing/2014/main" xmlns="" id="{47406511-FA25-4E65-967E-0EBE1FE16185}"/>
                </a:ext>
              </a:extLst>
            </p:cNvPr>
            <p:cNvSpPr/>
            <p:nvPr/>
          </p:nvSpPr>
          <p:spPr>
            <a:xfrm>
              <a:off x="27656486"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0" name="矩形 999">
              <a:extLst>
                <a:ext uri="{FF2B5EF4-FFF2-40B4-BE49-F238E27FC236}">
                  <a16:creationId xmlns:a16="http://schemas.microsoft.com/office/drawing/2014/main" xmlns="" id="{6020D030-0CE2-4771-927B-542CFB704395}"/>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99" name="组合 1000">
            <a:extLst>
              <a:ext uri="{FF2B5EF4-FFF2-40B4-BE49-F238E27FC236}">
                <a16:creationId xmlns:a16="http://schemas.microsoft.com/office/drawing/2014/main" xmlns="" id="{B189CA5C-9A6E-46AA-B714-1A516EDDAC71}"/>
              </a:ext>
            </a:extLst>
          </p:cNvPr>
          <p:cNvGrpSpPr/>
          <p:nvPr/>
        </p:nvGrpSpPr>
        <p:grpSpPr>
          <a:xfrm>
            <a:off x="485848" y="2007724"/>
            <a:ext cx="4335489" cy="238535"/>
            <a:chOff x="23655185" y="3448040"/>
            <a:chExt cx="5782158" cy="318120"/>
          </a:xfrm>
          <a:solidFill>
            <a:srgbClr val="F5E010"/>
          </a:solidFill>
        </p:grpSpPr>
        <p:sp>
          <p:nvSpPr>
            <p:cNvPr id="1002" name="矩形 1001">
              <a:extLst>
                <a:ext uri="{FF2B5EF4-FFF2-40B4-BE49-F238E27FC236}">
                  <a16:creationId xmlns:a16="http://schemas.microsoft.com/office/drawing/2014/main" xmlns="" id="{A9CF9372-480A-41EB-8FCB-6974ED049E5B}"/>
                </a:ext>
              </a:extLst>
            </p:cNvPr>
            <p:cNvSpPr/>
            <p:nvPr/>
          </p:nvSpPr>
          <p:spPr>
            <a:xfrm>
              <a:off x="23655185"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3" name="矩形 1002">
              <a:extLst>
                <a:ext uri="{FF2B5EF4-FFF2-40B4-BE49-F238E27FC236}">
                  <a16:creationId xmlns:a16="http://schemas.microsoft.com/office/drawing/2014/main" xmlns="" id="{F0E2A0ED-3857-4315-A3F6-68E4314949F0}"/>
                </a:ext>
              </a:extLst>
            </p:cNvPr>
            <p:cNvSpPr/>
            <p:nvPr/>
          </p:nvSpPr>
          <p:spPr>
            <a:xfrm>
              <a:off x="24544321"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4" name="矩形 1003">
              <a:extLst>
                <a:ext uri="{FF2B5EF4-FFF2-40B4-BE49-F238E27FC236}">
                  <a16:creationId xmlns:a16="http://schemas.microsoft.com/office/drawing/2014/main" xmlns="" id="{49A2D4AF-08DD-4AA9-B7F9-13F6C1DCA29B}"/>
                </a:ext>
              </a:extLst>
            </p:cNvPr>
            <p:cNvSpPr/>
            <p:nvPr/>
          </p:nvSpPr>
          <p:spPr>
            <a:xfrm>
              <a:off x="25878025" y="3448040"/>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5" name="矩形 1004">
              <a:extLst>
                <a:ext uri="{FF2B5EF4-FFF2-40B4-BE49-F238E27FC236}">
                  <a16:creationId xmlns:a16="http://schemas.microsoft.com/office/drawing/2014/main" xmlns="" id="{8ACA3CB6-4731-4040-A8EC-F6FF1D589095}"/>
                </a:ext>
              </a:extLst>
            </p:cNvPr>
            <p:cNvSpPr/>
            <p:nvPr/>
          </p:nvSpPr>
          <p:spPr>
            <a:xfrm>
              <a:off x="26767161"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6" name="矩形 1005">
              <a:extLst>
                <a:ext uri="{FF2B5EF4-FFF2-40B4-BE49-F238E27FC236}">
                  <a16:creationId xmlns:a16="http://schemas.microsoft.com/office/drawing/2014/main" xmlns="" id="{9D6255CC-515A-45FE-BA21-54B4140C47D4}"/>
                </a:ext>
              </a:extLst>
            </p:cNvPr>
            <p:cNvSpPr/>
            <p:nvPr/>
          </p:nvSpPr>
          <p:spPr>
            <a:xfrm>
              <a:off x="2765629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7" name="矩形 1006">
              <a:extLst>
                <a:ext uri="{FF2B5EF4-FFF2-40B4-BE49-F238E27FC236}">
                  <a16:creationId xmlns:a16="http://schemas.microsoft.com/office/drawing/2014/main" xmlns="" id="{29651887-1005-4892-9DAE-BBCA62C1D03C}"/>
                </a:ext>
              </a:extLst>
            </p:cNvPr>
            <p:cNvSpPr/>
            <p:nvPr/>
          </p:nvSpPr>
          <p:spPr>
            <a:xfrm>
              <a:off x="2854543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8" name="矩形 1007">
              <a:extLst>
                <a:ext uri="{FF2B5EF4-FFF2-40B4-BE49-F238E27FC236}">
                  <a16:creationId xmlns:a16="http://schemas.microsoft.com/office/drawing/2014/main" xmlns="" id="{9C7C0325-FA9F-4810-BC85-703D0EF890FC}"/>
                </a:ext>
              </a:extLst>
            </p:cNvPr>
            <p:cNvSpPr/>
            <p:nvPr/>
          </p:nvSpPr>
          <p:spPr>
            <a:xfrm>
              <a:off x="24099753"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09" name="矩形 1008">
              <a:extLst>
                <a:ext uri="{FF2B5EF4-FFF2-40B4-BE49-F238E27FC236}">
                  <a16:creationId xmlns:a16="http://schemas.microsoft.com/office/drawing/2014/main" xmlns="" id="{76C5CAAD-1536-49C1-B838-D40559EF2FA5}"/>
                </a:ext>
              </a:extLst>
            </p:cNvPr>
            <p:cNvSpPr/>
            <p:nvPr/>
          </p:nvSpPr>
          <p:spPr>
            <a:xfrm>
              <a:off x="2498888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0" name="矩形 1009">
              <a:extLst>
                <a:ext uri="{FF2B5EF4-FFF2-40B4-BE49-F238E27FC236}">
                  <a16:creationId xmlns:a16="http://schemas.microsoft.com/office/drawing/2014/main" xmlns="" id="{D804A73C-60AB-4ED1-8623-1D3EE9FF2EBB}"/>
                </a:ext>
              </a:extLst>
            </p:cNvPr>
            <p:cNvSpPr/>
            <p:nvPr/>
          </p:nvSpPr>
          <p:spPr>
            <a:xfrm>
              <a:off x="25433457"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1" name="矩形 1010">
              <a:extLst>
                <a:ext uri="{FF2B5EF4-FFF2-40B4-BE49-F238E27FC236}">
                  <a16:creationId xmlns:a16="http://schemas.microsoft.com/office/drawing/2014/main" xmlns="" id="{3AA40200-C656-4128-A3B9-23F8D227AD8A}"/>
                </a:ext>
              </a:extLst>
            </p:cNvPr>
            <p:cNvSpPr/>
            <p:nvPr/>
          </p:nvSpPr>
          <p:spPr>
            <a:xfrm>
              <a:off x="26322593"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2" name="矩形 1011">
              <a:extLst>
                <a:ext uri="{FF2B5EF4-FFF2-40B4-BE49-F238E27FC236}">
                  <a16:creationId xmlns:a16="http://schemas.microsoft.com/office/drawing/2014/main" xmlns="" id="{4FDB24E4-B70E-4C9D-ADB8-8C50DFBDC932}"/>
                </a:ext>
              </a:extLst>
            </p:cNvPr>
            <p:cNvSpPr/>
            <p:nvPr/>
          </p:nvSpPr>
          <p:spPr>
            <a:xfrm>
              <a:off x="27211729"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3" name="矩形 1012">
              <a:extLst>
                <a:ext uri="{FF2B5EF4-FFF2-40B4-BE49-F238E27FC236}">
                  <a16:creationId xmlns:a16="http://schemas.microsoft.com/office/drawing/2014/main" xmlns="" id="{181EE886-58D3-4DD9-8DBD-13E44597504A}"/>
                </a:ext>
              </a:extLst>
            </p:cNvPr>
            <p:cNvSpPr/>
            <p:nvPr/>
          </p:nvSpPr>
          <p:spPr>
            <a:xfrm>
              <a:off x="28990000" y="3448040"/>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4" name="矩形 1013">
              <a:extLst>
                <a:ext uri="{FF2B5EF4-FFF2-40B4-BE49-F238E27FC236}">
                  <a16:creationId xmlns:a16="http://schemas.microsoft.com/office/drawing/2014/main" xmlns="" id="{2977E8AF-0A3C-4573-BE3B-6261ED8F1406}"/>
                </a:ext>
              </a:extLst>
            </p:cNvPr>
            <p:cNvSpPr/>
            <p:nvPr/>
          </p:nvSpPr>
          <p:spPr>
            <a:xfrm>
              <a:off x="28100865" y="3448040"/>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13" name="组合 1014">
            <a:extLst>
              <a:ext uri="{FF2B5EF4-FFF2-40B4-BE49-F238E27FC236}">
                <a16:creationId xmlns:a16="http://schemas.microsoft.com/office/drawing/2014/main" xmlns="" id="{57AD5EB9-1B30-4010-B8E9-D047B8F81A5B}"/>
              </a:ext>
            </a:extLst>
          </p:cNvPr>
          <p:cNvGrpSpPr/>
          <p:nvPr/>
        </p:nvGrpSpPr>
        <p:grpSpPr>
          <a:xfrm>
            <a:off x="485848" y="3439605"/>
            <a:ext cx="4334818" cy="238535"/>
            <a:chOff x="23656331" y="5357656"/>
            <a:chExt cx="5781262" cy="318120"/>
          </a:xfrm>
          <a:solidFill>
            <a:srgbClr val="F5E010"/>
          </a:solidFill>
        </p:grpSpPr>
        <p:sp>
          <p:nvSpPr>
            <p:cNvPr id="1016" name="矩形 1015">
              <a:extLst>
                <a:ext uri="{FF2B5EF4-FFF2-40B4-BE49-F238E27FC236}">
                  <a16:creationId xmlns:a16="http://schemas.microsoft.com/office/drawing/2014/main" xmlns="" id="{5771D64D-3900-4F57-A24F-F5AB5F78611A}"/>
                </a:ext>
              </a:extLst>
            </p:cNvPr>
            <p:cNvSpPr/>
            <p:nvPr/>
          </p:nvSpPr>
          <p:spPr>
            <a:xfrm>
              <a:off x="2899025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7" name="矩形 1016">
              <a:extLst>
                <a:ext uri="{FF2B5EF4-FFF2-40B4-BE49-F238E27FC236}">
                  <a16:creationId xmlns:a16="http://schemas.microsoft.com/office/drawing/2014/main" xmlns="" id="{ED03A7EC-1832-433C-B53C-6D04CF58BBD6}"/>
                </a:ext>
              </a:extLst>
            </p:cNvPr>
            <p:cNvSpPr/>
            <p:nvPr/>
          </p:nvSpPr>
          <p:spPr>
            <a:xfrm>
              <a:off x="24989810"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8" name="矩形 1017">
              <a:extLst>
                <a:ext uri="{FF2B5EF4-FFF2-40B4-BE49-F238E27FC236}">
                  <a16:creationId xmlns:a16="http://schemas.microsoft.com/office/drawing/2014/main" xmlns="" id="{F31E0CD4-3E8E-4EF6-8560-E94E08C50BA2}"/>
                </a:ext>
              </a:extLst>
            </p:cNvPr>
            <p:cNvSpPr/>
            <p:nvPr/>
          </p:nvSpPr>
          <p:spPr>
            <a:xfrm>
              <a:off x="25434303"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19" name="矩形 1018">
              <a:extLst>
                <a:ext uri="{FF2B5EF4-FFF2-40B4-BE49-F238E27FC236}">
                  <a16:creationId xmlns:a16="http://schemas.microsoft.com/office/drawing/2014/main" xmlns="" id="{69CD60DD-4F52-4448-8DDF-2A8BF34D751F}"/>
                </a:ext>
              </a:extLst>
            </p:cNvPr>
            <p:cNvSpPr/>
            <p:nvPr/>
          </p:nvSpPr>
          <p:spPr>
            <a:xfrm>
              <a:off x="26323289"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0" name="矩形 1019">
              <a:extLst>
                <a:ext uri="{FF2B5EF4-FFF2-40B4-BE49-F238E27FC236}">
                  <a16:creationId xmlns:a16="http://schemas.microsoft.com/office/drawing/2014/main" xmlns="" id="{74C9ED55-E721-4FEB-B336-94C79F83123C}"/>
                </a:ext>
              </a:extLst>
            </p:cNvPr>
            <p:cNvSpPr/>
            <p:nvPr/>
          </p:nvSpPr>
          <p:spPr>
            <a:xfrm>
              <a:off x="27656768"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1" name="矩形 1020">
              <a:extLst>
                <a:ext uri="{FF2B5EF4-FFF2-40B4-BE49-F238E27FC236}">
                  <a16:creationId xmlns:a16="http://schemas.microsoft.com/office/drawing/2014/main" xmlns="" id="{026F11A0-73FA-4272-A2D3-6F2A99F5672E}"/>
                </a:ext>
              </a:extLst>
            </p:cNvPr>
            <p:cNvSpPr/>
            <p:nvPr/>
          </p:nvSpPr>
          <p:spPr>
            <a:xfrm>
              <a:off x="28101261"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2" name="矩形 1021">
              <a:extLst>
                <a:ext uri="{FF2B5EF4-FFF2-40B4-BE49-F238E27FC236}">
                  <a16:creationId xmlns:a16="http://schemas.microsoft.com/office/drawing/2014/main" xmlns="" id="{F6E48DF8-F6B2-4CF7-A32C-25B1DF419631}"/>
                </a:ext>
              </a:extLst>
            </p:cNvPr>
            <p:cNvSpPr/>
            <p:nvPr/>
          </p:nvSpPr>
          <p:spPr>
            <a:xfrm>
              <a:off x="24545317"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3" name="矩形 1022">
              <a:extLst>
                <a:ext uri="{FF2B5EF4-FFF2-40B4-BE49-F238E27FC236}">
                  <a16:creationId xmlns:a16="http://schemas.microsoft.com/office/drawing/2014/main" xmlns="" id="{EE3B6F1D-A268-4DBC-8185-EEF090EE4E34}"/>
                </a:ext>
              </a:extLst>
            </p:cNvPr>
            <p:cNvSpPr/>
            <p:nvPr/>
          </p:nvSpPr>
          <p:spPr>
            <a:xfrm>
              <a:off x="2410082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4" name="矩形 1023">
              <a:extLst>
                <a:ext uri="{FF2B5EF4-FFF2-40B4-BE49-F238E27FC236}">
                  <a16:creationId xmlns:a16="http://schemas.microsoft.com/office/drawing/2014/main" xmlns="" id="{C238D0EE-54F6-4EDC-9045-7A3BC152A460}"/>
                </a:ext>
              </a:extLst>
            </p:cNvPr>
            <p:cNvSpPr/>
            <p:nvPr/>
          </p:nvSpPr>
          <p:spPr>
            <a:xfrm>
              <a:off x="23656331"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5" name="矩形 1024">
              <a:extLst>
                <a:ext uri="{FF2B5EF4-FFF2-40B4-BE49-F238E27FC236}">
                  <a16:creationId xmlns:a16="http://schemas.microsoft.com/office/drawing/2014/main" xmlns="" id="{7C360A1E-D10A-45AF-89FD-46D820F51B4D}"/>
                </a:ext>
              </a:extLst>
            </p:cNvPr>
            <p:cNvSpPr/>
            <p:nvPr/>
          </p:nvSpPr>
          <p:spPr>
            <a:xfrm>
              <a:off x="25878796"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6" name="矩形 1025">
              <a:extLst>
                <a:ext uri="{FF2B5EF4-FFF2-40B4-BE49-F238E27FC236}">
                  <a16:creationId xmlns:a16="http://schemas.microsoft.com/office/drawing/2014/main" xmlns="" id="{34FCD502-D05D-40BC-B134-70748FB99E78}"/>
                </a:ext>
              </a:extLst>
            </p:cNvPr>
            <p:cNvSpPr/>
            <p:nvPr/>
          </p:nvSpPr>
          <p:spPr>
            <a:xfrm>
              <a:off x="26767782" y="5357656"/>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7" name="矩形 1026">
              <a:extLst>
                <a:ext uri="{FF2B5EF4-FFF2-40B4-BE49-F238E27FC236}">
                  <a16:creationId xmlns:a16="http://schemas.microsoft.com/office/drawing/2014/main" xmlns="" id="{C295885E-4F5C-4E46-BC32-9E2BDAB9FA4A}"/>
                </a:ext>
              </a:extLst>
            </p:cNvPr>
            <p:cNvSpPr/>
            <p:nvPr/>
          </p:nvSpPr>
          <p:spPr>
            <a:xfrm>
              <a:off x="27212275"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8" name="矩形 1027">
              <a:extLst>
                <a:ext uri="{FF2B5EF4-FFF2-40B4-BE49-F238E27FC236}">
                  <a16:creationId xmlns:a16="http://schemas.microsoft.com/office/drawing/2014/main" xmlns="" id="{C86BBEF4-B241-4AEC-89DA-E548E59675C6}"/>
                </a:ext>
              </a:extLst>
            </p:cNvPr>
            <p:cNvSpPr/>
            <p:nvPr/>
          </p:nvSpPr>
          <p:spPr>
            <a:xfrm>
              <a:off x="28545754" y="5357656"/>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27" name="组合 1028">
            <a:extLst>
              <a:ext uri="{FF2B5EF4-FFF2-40B4-BE49-F238E27FC236}">
                <a16:creationId xmlns:a16="http://schemas.microsoft.com/office/drawing/2014/main" xmlns="" id="{4A4752CA-8252-4B23-A46B-0C1173F365EE}"/>
              </a:ext>
            </a:extLst>
          </p:cNvPr>
          <p:cNvGrpSpPr/>
          <p:nvPr/>
        </p:nvGrpSpPr>
        <p:grpSpPr>
          <a:xfrm>
            <a:off x="485848" y="3201069"/>
            <a:ext cx="4335348" cy="238535"/>
            <a:chOff x="23655185" y="5039535"/>
            <a:chExt cx="5781969" cy="318120"/>
          </a:xfrm>
          <a:solidFill>
            <a:srgbClr val="F5E010"/>
          </a:solidFill>
        </p:grpSpPr>
        <p:sp>
          <p:nvSpPr>
            <p:cNvPr id="1030" name="矩形 1029">
              <a:extLst>
                <a:ext uri="{FF2B5EF4-FFF2-40B4-BE49-F238E27FC236}">
                  <a16:creationId xmlns:a16="http://schemas.microsoft.com/office/drawing/2014/main" xmlns="" id="{C61C5C2E-019F-46BB-9266-5915C5CC42CB}"/>
                </a:ext>
              </a:extLst>
            </p:cNvPr>
            <p:cNvSpPr/>
            <p:nvPr/>
          </p:nvSpPr>
          <p:spPr>
            <a:xfrm>
              <a:off x="2365518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1" name="矩形 1030">
              <a:extLst>
                <a:ext uri="{FF2B5EF4-FFF2-40B4-BE49-F238E27FC236}">
                  <a16:creationId xmlns:a16="http://schemas.microsoft.com/office/drawing/2014/main" xmlns="" id="{11C58F2E-FFA8-4583-A2BE-E3A52D02F859}"/>
                </a:ext>
              </a:extLst>
            </p:cNvPr>
            <p:cNvSpPr/>
            <p:nvPr/>
          </p:nvSpPr>
          <p:spPr>
            <a:xfrm>
              <a:off x="2409973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2" name="矩形 1031">
              <a:extLst>
                <a:ext uri="{FF2B5EF4-FFF2-40B4-BE49-F238E27FC236}">
                  <a16:creationId xmlns:a16="http://schemas.microsoft.com/office/drawing/2014/main" xmlns="" id="{42561698-EAA6-4B88-BF4E-A68597EE3B8E}"/>
                </a:ext>
              </a:extLst>
            </p:cNvPr>
            <p:cNvSpPr/>
            <p:nvPr/>
          </p:nvSpPr>
          <p:spPr>
            <a:xfrm>
              <a:off x="24544289"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3" name="矩形 1032">
              <a:extLst>
                <a:ext uri="{FF2B5EF4-FFF2-40B4-BE49-F238E27FC236}">
                  <a16:creationId xmlns:a16="http://schemas.microsoft.com/office/drawing/2014/main" xmlns="" id="{188C6F4F-C0CA-4BE1-96B5-183E2D2985A5}"/>
                </a:ext>
              </a:extLst>
            </p:cNvPr>
            <p:cNvSpPr/>
            <p:nvPr/>
          </p:nvSpPr>
          <p:spPr>
            <a:xfrm>
              <a:off x="2543339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4" name="矩形 1033">
              <a:extLst>
                <a:ext uri="{FF2B5EF4-FFF2-40B4-BE49-F238E27FC236}">
                  <a16:creationId xmlns:a16="http://schemas.microsoft.com/office/drawing/2014/main" xmlns="" id="{46AB1859-6971-44C0-B2EB-B7EDE355F1F2}"/>
                </a:ext>
              </a:extLst>
            </p:cNvPr>
            <p:cNvSpPr/>
            <p:nvPr/>
          </p:nvSpPr>
          <p:spPr>
            <a:xfrm>
              <a:off x="25877945"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5" name="矩形 1034">
              <a:extLst>
                <a:ext uri="{FF2B5EF4-FFF2-40B4-BE49-F238E27FC236}">
                  <a16:creationId xmlns:a16="http://schemas.microsoft.com/office/drawing/2014/main" xmlns="" id="{F0ED0394-F959-4D8A-A587-B4A9BB64E1A8}"/>
                </a:ext>
              </a:extLst>
            </p:cNvPr>
            <p:cNvSpPr/>
            <p:nvPr/>
          </p:nvSpPr>
          <p:spPr>
            <a:xfrm>
              <a:off x="2721160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6" name="矩形 1035">
              <a:extLst>
                <a:ext uri="{FF2B5EF4-FFF2-40B4-BE49-F238E27FC236}">
                  <a16:creationId xmlns:a16="http://schemas.microsoft.com/office/drawing/2014/main" xmlns="" id="{C9AD61B8-47C8-4B20-83F8-41FAD2F90C75}"/>
                </a:ext>
              </a:extLst>
            </p:cNvPr>
            <p:cNvSpPr/>
            <p:nvPr/>
          </p:nvSpPr>
          <p:spPr>
            <a:xfrm>
              <a:off x="27656153"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7" name="矩形 1036">
              <a:extLst>
                <a:ext uri="{FF2B5EF4-FFF2-40B4-BE49-F238E27FC236}">
                  <a16:creationId xmlns:a16="http://schemas.microsoft.com/office/drawing/2014/main" xmlns="" id="{64385280-95BE-4C8F-882D-DB603914BFD9}"/>
                </a:ext>
              </a:extLst>
            </p:cNvPr>
            <p:cNvSpPr/>
            <p:nvPr/>
          </p:nvSpPr>
          <p:spPr>
            <a:xfrm>
              <a:off x="24988841" y="5039535"/>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8" name="矩形 1037">
              <a:extLst>
                <a:ext uri="{FF2B5EF4-FFF2-40B4-BE49-F238E27FC236}">
                  <a16:creationId xmlns:a16="http://schemas.microsoft.com/office/drawing/2014/main" xmlns="" id="{BE4C18E6-60A7-4A1F-AAF7-FCF66968D5AA}"/>
                </a:ext>
              </a:extLst>
            </p:cNvPr>
            <p:cNvSpPr/>
            <p:nvPr/>
          </p:nvSpPr>
          <p:spPr>
            <a:xfrm>
              <a:off x="26322497"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39" name="矩形 1038">
              <a:extLst>
                <a:ext uri="{FF2B5EF4-FFF2-40B4-BE49-F238E27FC236}">
                  <a16:creationId xmlns:a16="http://schemas.microsoft.com/office/drawing/2014/main" xmlns="" id="{11A03171-7D5D-42D0-BC5D-75B18C37E1F6}"/>
                </a:ext>
              </a:extLst>
            </p:cNvPr>
            <p:cNvSpPr/>
            <p:nvPr/>
          </p:nvSpPr>
          <p:spPr>
            <a:xfrm>
              <a:off x="26767049" y="5039535"/>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0" name="矩形 1039">
              <a:extLst>
                <a:ext uri="{FF2B5EF4-FFF2-40B4-BE49-F238E27FC236}">
                  <a16:creationId xmlns:a16="http://schemas.microsoft.com/office/drawing/2014/main" xmlns="" id="{E33FE370-AB4F-4A93-BF46-11F0EAF37296}"/>
                </a:ext>
              </a:extLst>
            </p:cNvPr>
            <p:cNvSpPr/>
            <p:nvPr/>
          </p:nvSpPr>
          <p:spPr>
            <a:xfrm>
              <a:off x="28100705"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1" name="矩形 1040">
              <a:extLst>
                <a:ext uri="{FF2B5EF4-FFF2-40B4-BE49-F238E27FC236}">
                  <a16:creationId xmlns:a16="http://schemas.microsoft.com/office/drawing/2014/main" xmlns="" id="{6CE7B99B-2846-4A59-B246-7F4D4107CB8C}"/>
                </a:ext>
              </a:extLst>
            </p:cNvPr>
            <p:cNvSpPr/>
            <p:nvPr/>
          </p:nvSpPr>
          <p:spPr>
            <a:xfrm>
              <a:off x="28545257"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2" name="矩形 1041">
              <a:extLst>
                <a:ext uri="{FF2B5EF4-FFF2-40B4-BE49-F238E27FC236}">
                  <a16:creationId xmlns:a16="http://schemas.microsoft.com/office/drawing/2014/main" xmlns="" id="{FC51A27F-4D8A-4B1E-8C93-32F10B77DCB5}"/>
                </a:ext>
              </a:extLst>
            </p:cNvPr>
            <p:cNvSpPr/>
            <p:nvPr/>
          </p:nvSpPr>
          <p:spPr>
            <a:xfrm>
              <a:off x="28989811" y="5039535"/>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41" name="组合 1042">
            <a:extLst>
              <a:ext uri="{FF2B5EF4-FFF2-40B4-BE49-F238E27FC236}">
                <a16:creationId xmlns:a16="http://schemas.microsoft.com/office/drawing/2014/main" xmlns="" id="{F32D6E0D-9C53-4F02-9BF7-3194C593BC22}"/>
              </a:ext>
            </a:extLst>
          </p:cNvPr>
          <p:cNvGrpSpPr/>
          <p:nvPr/>
        </p:nvGrpSpPr>
        <p:grpSpPr>
          <a:xfrm>
            <a:off x="485848" y="2962214"/>
            <a:ext cx="4335677" cy="238535"/>
            <a:chOff x="23655185" y="4720987"/>
            <a:chExt cx="5782408" cy="318120"/>
          </a:xfrm>
          <a:solidFill>
            <a:srgbClr val="F5E010"/>
          </a:solidFill>
        </p:grpSpPr>
        <p:sp>
          <p:nvSpPr>
            <p:cNvPr id="1044" name="矩形 1043">
              <a:extLst>
                <a:ext uri="{FF2B5EF4-FFF2-40B4-BE49-F238E27FC236}">
                  <a16:creationId xmlns:a16="http://schemas.microsoft.com/office/drawing/2014/main" xmlns="" id="{E1499141-8D98-4C52-85EC-26EF463CE32D}"/>
                </a:ext>
              </a:extLst>
            </p:cNvPr>
            <p:cNvSpPr/>
            <p:nvPr/>
          </p:nvSpPr>
          <p:spPr>
            <a:xfrm>
              <a:off x="2899025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5" name="矩形 1044">
              <a:extLst>
                <a:ext uri="{FF2B5EF4-FFF2-40B4-BE49-F238E27FC236}">
                  <a16:creationId xmlns:a16="http://schemas.microsoft.com/office/drawing/2014/main" xmlns="" id="{4F7EA98F-60C7-4500-B72D-8A2C9555AB2F}"/>
                </a:ext>
              </a:extLst>
            </p:cNvPr>
            <p:cNvSpPr/>
            <p:nvPr/>
          </p:nvSpPr>
          <p:spPr>
            <a:xfrm>
              <a:off x="23655185" y="4720987"/>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6" name="矩形 1045">
              <a:extLst>
                <a:ext uri="{FF2B5EF4-FFF2-40B4-BE49-F238E27FC236}">
                  <a16:creationId xmlns:a16="http://schemas.microsoft.com/office/drawing/2014/main" xmlns="" id="{25EF2C78-D9E2-4F7E-9C7B-8D45938ECC3F}"/>
                </a:ext>
              </a:extLst>
            </p:cNvPr>
            <p:cNvSpPr/>
            <p:nvPr/>
          </p:nvSpPr>
          <p:spPr>
            <a:xfrm>
              <a:off x="24988952"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7" name="矩形 1046">
              <a:extLst>
                <a:ext uri="{FF2B5EF4-FFF2-40B4-BE49-F238E27FC236}">
                  <a16:creationId xmlns:a16="http://schemas.microsoft.com/office/drawing/2014/main" xmlns="" id="{00F8861B-E3AD-4FDA-8DF3-67D9EB9F09CB}"/>
                </a:ext>
              </a:extLst>
            </p:cNvPr>
            <p:cNvSpPr/>
            <p:nvPr/>
          </p:nvSpPr>
          <p:spPr>
            <a:xfrm>
              <a:off x="25433541"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8" name="矩形 1047">
              <a:extLst>
                <a:ext uri="{FF2B5EF4-FFF2-40B4-BE49-F238E27FC236}">
                  <a16:creationId xmlns:a16="http://schemas.microsoft.com/office/drawing/2014/main" xmlns="" id="{F24A474E-8ADB-4B69-8D74-D1E615CE4E3A}"/>
                </a:ext>
              </a:extLst>
            </p:cNvPr>
            <p:cNvSpPr/>
            <p:nvPr/>
          </p:nvSpPr>
          <p:spPr>
            <a:xfrm>
              <a:off x="25878130"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49" name="矩形 1048">
              <a:extLst>
                <a:ext uri="{FF2B5EF4-FFF2-40B4-BE49-F238E27FC236}">
                  <a16:creationId xmlns:a16="http://schemas.microsoft.com/office/drawing/2014/main" xmlns="" id="{A54B4444-D794-4B3A-810C-F4A070BEFFB5}"/>
                </a:ext>
              </a:extLst>
            </p:cNvPr>
            <p:cNvSpPr/>
            <p:nvPr/>
          </p:nvSpPr>
          <p:spPr>
            <a:xfrm>
              <a:off x="26767308"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0" name="矩形 1049">
              <a:extLst>
                <a:ext uri="{FF2B5EF4-FFF2-40B4-BE49-F238E27FC236}">
                  <a16:creationId xmlns:a16="http://schemas.microsoft.com/office/drawing/2014/main" xmlns="" id="{DB02E871-F711-46D3-AFBE-23267402FEF7}"/>
                </a:ext>
              </a:extLst>
            </p:cNvPr>
            <p:cNvSpPr/>
            <p:nvPr/>
          </p:nvSpPr>
          <p:spPr>
            <a:xfrm>
              <a:off x="28545664"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1" name="矩形 1050">
              <a:extLst>
                <a:ext uri="{FF2B5EF4-FFF2-40B4-BE49-F238E27FC236}">
                  <a16:creationId xmlns:a16="http://schemas.microsoft.com/office/drawing/2014/main" xmlns="" id="{06D35ACD-2C05-4B63-8BA5-049D4FCADAE7}"/>
                </a:ext>
              </a:extLst>
            </p:cNvPr>
            <p:cNvSpPr/>
            <p:nvPr/>
          </p:nvSpPr>
          <p:spPr>
            <a:xfrm>
              <a:off x="24099774"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2" name="矩形 1051">
              <a:extLst>
                <a:ext uri="{FF2B5EF4-FFF2-40B4-BE49-F238E27FC236}">
                  <a16:creationId xmlns:a16="http://schemas.microsoft.com/office/drawing/2014/main" xmlns="" id="{C08FE2DF-FD8C-4CAD-9BEF-76B2570E8AE4}"/>
                </a:ext>
              </a:extLst>
            </p:cNvPr>
            <p:cNvSpPr/>
            <p:nvPr/>
          </p:nvSpPr>
          <p:spPr>
            <a:xfrm>
              <a:off x="24544363"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3" name="矩形 1052">
              <a:extLst>
                <a:ext uri="{FF2B5EF4-FFF2-40B4-BE49-F238E27FC236}">
                  <a16:creationId xmlns:a16="http://schemas.microsoft.com/office/drawing/2014/main" xmlns="" id="{E8A216A2-CA57-47A8-9277-D3CD459FBD9A}"/>
                </a:ext>
              </a:extLst>
            </p:cNvPr>
            <p:cNvSpPr/>
            <p:nvPr/>
          </p:nvSpPr>
          <p:spPr>
            <a:xfrm>
              <a:off x="26322719"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4" name="矩形 1053">
              <a:extLst>
                <a:ext uri="{FF2B5EF4-FFF2-40B4-BE49-F238E27FC236}">
                  <a16:creationId xmlns:a16="http://schemas.microsoft.com/office/drawing/2014/main" xmlns="" id="{B30DBF0F-E455-478A-85A7-7ECB2944A875}"/>
                </a:ext>
              </a:extLst>
            </p:cNvPr>
            <p:cNvSpPr/>
            <p:nvPr/>
          </p:nvSpPr>
          <p:spPr>
            <a:xfrm>
              <a:off x="27211897" y="4720987"/>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5" name="矩形 1054">
              <a:extLst>
                <a:ext uri="{FF2B5EF4-FFF2-40B4-BE49-F238E27FC236}">
                  <a16:creationId xmlns:a16="http://schemas.microsoft.com/office/drawing/2014/main" xmlns="" id="{C367BDE1-0752-49D5-B972-3F0B4D3BBF15}"/>
                </a:ext>
              </a:extLst>
            </p:cNvPr>
            <p:cNvSpPr/>
            <p:nvPr/>
          </p:nvSpPr>
          <p:spPr>
            <a:xfrm>
              <a:off x="27656486"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6" name="矩形 1055">
              <a:extLst>
                <a:ext uri="{FF2B5EF4-FFF2-40B4-BE49-F238E27FC236}">
                  <a16:creationId xmlns:a16="http://schemas.microsoft.com/office/drawing/2014/main" xmlns="" id="{26FDE0B0-D7B3-4415-A480-F4F963D77F08}"/>
                </a:ext>
              </a:extLst>
            </p:cNvPr>
            <p:cNvSpPr/>
            <p:nvPr/>
          </p:nvSpPr>
          <p:spPr>
            <a:xfrm>
              <a:off x="28101075" y="4720987"/>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55" name="组合 1056">
            <a:extLst>
              <a:ext uri="{FF2B5EF4-FFF2-40B4-BE49-F238E27FC236}">
                <a16:creationId xmlns:a16="http://schemas.microsoft.com/office/drawing/2014/main" xmlns="" id="{04591CF9-5466-406D-9F6C-6131E36DAC23}"/>
              </a:ext>
            </a:extLst>
          </p:cNvPr>
          <p:cNvGrpSpPr/>
          <p:nvPr/>
        </p:nvGrpSpPr>
        <p:grpSpPr>
          <a:xfrm>
            <a:off x="485848" y="2723143"/>
            <a:ext cx="4334642" cy="238535"/>
            <a:chOff x="23655515" y="4402152"/>
            <a:chExt cx="5781028" cy="318120"/>
          </a:xfrm>
          <a:solidFill>
            <a:srgbClr val="F5E010"/>
          </a:solidFill>
        </p:grpSpPr>
        <p:sp>
          <p:nvSpPr>
            <p:cNvPr id="1058" name="矩形 1057">
              <a:extLst>
                <a:ext uri="{FF2B5EF4-FFF2-40B4-BE49-F238E27FC236}">
                  <a16:creationId xmlns:a16="http://schemas.microsoft.com/office/drawing/2014/main" xmlns="" id="{940664B5-28DA-4574-BA6E-79D18A68B340}"/>
                </a:ext>
              </a:extLst>
            </p:cNvPr>
            <p:cNvSpPr/>
            <p:nvPr/>
          </p:nvSpPr>
          <p:spPr>
            <a:xfrm>
              <a:off x="2409998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59" name="矩形 1058">
              <a:extLst>
                <a:ext uri="{FF2B5EF4-FFF2-40B4-BE49-F238E27FC236}">
                  <a16:creationId xmlns:a16="http://schemas.microsoft.com/office/drawing/2014/main" xmlns="" id="{6C4F83D9-65D1-4150-9F05-33D02985D716}"/>
                </a:ext>
              </a:extLst>
            </p:cNvPr>
            <p:cNvSpPr/>
            <p:nvPr/>
          </p:nvSpPr>
          <p:spPr>
            <a:xfrm>
              <a:off x="2454446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0" name="矩形 1059">
              <a:extLst>
                <a:ext uri="{FF2B5EF4-FFF2-40B4-BE49-F238E27FC236}">
                  <a16:creationId xmlns:a16="http://schemas.microsoft.com/office/drawing/2014/main" xmlns="" id="{40B73711-150A-42B5-9B40-FB1E55A640D6}"/>
                </a:ext>
              </a:extLst>
            </p:cNvPr>
            <p:cNvSpPr/>
            <p:nvPr/>
          </p:nvSpPr>
          <p:spPr>
            <a:xfrm>
              <a:off x="26322359"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1" name="矩形 1060">
              <a:extLst>
                <a:ext uri="{FF2B5EF4-FFF2-40B4-BE49-F238E27FC236}">
                  <a16:creationId xmlns:a16="http://schemas.microsoft.com/office/drawing/2014/main" xmlns="" id="{BB4E9661-0DB9-442E-A6D8-88C76982E983}"/>
                </a:ext>
              </a:extLst>
            </p:cNvPr>
            <p:cNvSpPr/>
            <p:nvPr/>
          </p:nvSpPr>
          <p:spPr>
            <a:xfrm>
              <a:off x="26766833"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2" name="矩形 1061">
              <a:extLst>
                <a:ext uri="{FF2B5EF4-FFF2-40B4-BE49-F238E27FC236}">
                  <a16:creationId xmlns:a16="http://schemas.microsoft.com/office/drawing/2014/main" xmlns="" id="{20E6F073-34C9-4DDC-A06A-6ACB751F3238}"/>
                </a:ext>
              </a:extLst>
            </p:cNvPr>
            <p:cNvSpPr/>
            <p:nvPr/>
          </p:nvSpPr>
          <p:spPr>
            <a:xfrm>
              <a:off x="2721130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3" name="矩形 1062">
              <a:extLst>
                <a:ext uri="{FF2B5EF4-FFF2-40B4-BE49-F238E27FC236}">
                  <a16:creationId xmlns:a16="http://schemas.microsoft.com/office/drawing/2014/main" xmlns="" id="{7CD5CCEA-A0BD-421D-A992-996F6EF92288}"/>
                </a:ext>
              </a:extLst>
            </p:cNvPr>
            <p:cNvSpPr/>
            <p:nvPr/>
          </p:nvSpPr>
          <p:spPr>
            <a:xfrm>
              <a:off x="28544729"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4" name="矩形 1063">
              <a:extLst>
                <a:ext uri="{FF2B5EF4-FFF2-40B4-BE49-F238E27FC236}">
                  <a16:creationId xmlns:a16="http://schemas.microsoft.com/office/drawing/2014/main" xmlns="" id="{BAA7B0D5-8CE6-43C7-A045-3EF8653003B0}"/>
                </a:ext>
              </a:extLst>
            </p:cNvPr>
            <p:cNvSpPr/>
            <p:nvPr/>
          </p:nvSpPr>
          <p:spPr>
            <a:xfrm>
              <a:off x="2365551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5" name="矩形 1064">
              <a:extLst>
                <a:ext uri="{FF2B5EF4-FFF2-40B4-BE49-F238E27FC236}">
                  <a16:creationId xmlns:a16="http://schemas.microsoft.com/office/drawing/2014/main" xmlns="" id="{0C5FFFA6-AC36-42E0-9C44-3B26BD57334C}"/>
                </a:ext>
              </a:extLst>
            </p:cNvPr>
            <p:cNvSpPr/>
            <p:nvPr/>
          </p:nvSpPr>
          <p:spPr>
            <a:xfrm>
              <a:off x="24988937"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6" name="矩形 1065">
              <a:extLst>
                <a:ext uri="{FF2B5EF4-FFF2-40B4-BE49-F238E27FC236}">
                  <a16:creationId xmlns:a16="http://schemas.microsoft.com/office/drawing/2014/main" xmlns="" id="{EDAC4E47-F466-4109-994B-D20831A464DD}"/>
                </a:ext>
              </a:extLst>
            </p:cNvPr>
            <p:cNvSpPr/>
            <p:nvPr/>
          </p:nvSpPr>
          <p:spPr>
            <a:xfrm>
              <a:off x="25433411"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7" name="矩形 1066">
              <a:extLst>
                <a:ext uri="{FF2B5EF4-FFF2-40B4-BE49-F238E27FC236}">
                  <a16:creationId xmlns:a16="http://schemas.microsoft.com/office/drawing/2014/main" xmlns="" id="{7FEC1D44-3D3F-4A57-B6F4-26525D7E4368}"/>
                </a:ext>
              </a:extLst>
            </p:cNvPr>
            <p:cNvSpPr/>
            <p:nvPr/>
          </p:nvSpPr>
          <p:spPr>
            <a:xfrm>
              <a:off x="25877885"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8" name="矩形 1067">
              <a:extLst>
                <a:ext uri="{FF2B5EF4-FFF2-40B4-BE49-F238E27FC236}">
                  <a16:creationId xmlns:a16="http://schemas.microsoft.com/office/drawing/2014/main" xmlns="" id="{2277F420-AFBD-4935-AF18-8542197A6857}"/>
                </a:ext>
              </a:extLst>
            </p:cNvPr>
            <p:cNvSpPr/>
            <p:nvPr/>
          </p:nvSpPr>
          <p:spPr>
            <a:xfrm>
              <a:off x="28989200" y="4402152"/>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69" name="矩形 1068">
              <a:extLst>
                <a:ext uri="{FF2B5EF4-FFF2-40B4-BE49-F238E27FC236}">
                  <a16:creationId xmlns:a16="http://schemas.microsoft.com/office/drawing/2014/main" xmlns="" id="{755C8033-8C9F-4C26-B85A-3BFD776E781B}"/>
                </a:ext>
              </a:extLst>
            </p:cNvPr>
            <p:cNvSpPr/>
            <p:nvPr/>
          </p:nvSpPr>
          <p:spPr>
            <a:xfrm>
              <a:off x="28100255"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0" name="矩形 1069">
              <a:extLst>
                <a:ext uri="{FF2B5EF4-FFF2-40B4-BE49-F238E27FC236}">
                  <a16:creationId xmlns:a16="http://schemas.microsoft.com/office/drawing/2014/main" xmlns="" id="{3A3870E0-B200-4D96-998E-C1223405038E}"/>
                </a:ext>
              </a:extLst>
            </p:cNvPr>
            <p:cNvSpPr/>
            <p:nvPr/>
          </p:nvSpPr>
          <p:spPr>
            <a:xfrm>
              <a:off x="27655781" y="4402152"/>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69" name="组合 1070">
            <a:extLst>
              <a:ext uri="{FF2B5EF4-FFF2-40B4-BE49-F238E27FC236}">
                <a16:creationId xmlns:a16="http://schemas.microsoft.com/office/drawing/2014/main" xmlns="" id="{156C0A9B-F6B5-47C1-BCFF-2EFA46358625}"/>
              </a:ext>
            </a:extLst>
          </p:cNvPr>
          <p:cNvGrpSpPr/>
          <p:nvPr/>
        </p:nvGrpSpPr>
        <p:grpSpPr>
          <a:xfrm>
            <a:off x="485848" y="2483057"/>
            <a:ext cx="4335677" cy="238535"/>
            <a:chOff x="23655185" y="4081963"/>
            <a:chExt cx="5782408" cy="318120"/>
          </a:xfrm>
          <a:solidFill>
            <a:srgbClr val="F5E010"/>
          </a:solidFill>
        </p:grpSpPr>
        <p:sp>
          <p:nvSpPr>
            <p:cNvPr id="1072" name="矩形 1071">
              <a:extLst>
                <a:ext uri="{FF2B5EF4-FFF2-40B4-BE49-F238E27FC236}">
                  <a16:creationId xmlns:a16="http://schemas.microsoft.com/office/drawing/2014/main" xmlns="" id="{90D58D2A-2739-42B9-ACCB-7CBE985317EE}"/>
                </a:ext>
              </a:extLst>
            </p:cNvPr>
            <p:cNvSpPr/>
            <p:nvPr/>
          </p:nvSpPr>
          <p:spPr>
            <a:xfrm>
              <a:off x="2899025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3" name="矩形 1072">
              <a:extLst>
                <a:ext uri="{FF2B5EF4-FFF2-40B4-BE49-F238E27FC236}">
                  <a16:creationId xmlns:a16="http://schemas.microsoft.com/office/drawing/2014/main" xmlns="" id="{CFD59693-481B-4EFF-A8A6-88776A01C796}"/>
                </a:ext>
              </a:extLst>
            </p:cNvPr>
            <p:cNvSpPr/>
            <p:nvPr/>
          </p:nvSpPr>
          <p:spPr>
            <a:xfrm>
              <a:off x="23655185"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4" name="矩形 1073">
              <a:extLst>
                <a:ext uri="{FF2B5EF4-FFF2-40B4-BE49-F238E27FC236}">
                  <a16:creationId xmlns:a16="http://schemas.microsoft.com/office/drawing/2014/main" xmlns="" id="{DEBA9A2C-C7DD-47B3-AB22-094079FF5C4F}"/>
                </a:ext>
              </a:extLst>
            </p:cNvPr>
            <p:cNvSpPr/>
            <p:nvPr/>
          </p:nvSpPr>
          <p:spPr>
            <a:xfrm>
              <a:off x="25433541"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5" name="矩形 1074">
              <a:extLst>
                <a:ext uri="{FF2B5EF4-FFF2-40B4-BE49-F238E27FC236}">
                  <a16:creationId xmlns:a16="http://schemas.microsoft.com/office/drawing/2014/main" xmlns="" id="{3AC6FDDC-BD51-4449-9717-668C463F229D}"/>
                </a:ext>
              </a:extLst>
            </p:cNvPr>
            <p:cNvSpPr/>
            <p:nvPr/>
          </p:nvSpPr>
          <p:spPr>
            <a:xfrm>
              <a:off x="25878130"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6" name="矩形 1075">
              <a:extLst>
                <a:ext uri="{FF2B5EF4-FFF2-40B4-BE49-F238E27FC236}">
                  <a16:creationId xmlns:a16="http://schemas.microsoft.com/office/drawing/2014/main" xmlns="" id="{BAE6C6A3-ABED-4975-8791-8DBC2C08B545}"/>
                </a:ext>
              </a:extLst>
            </p:cNvPr>
            <p:cNvSpPr/>
            <p:nvPr/>
          </p:nvSpPr>
          <p:spPr>
            <a:xfrm>
              <a:off x="26322719"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7" name="矩形 1076">
              <a:extLst>
                <a:ext uri="{FF2B5EF4-FFF2-40B4-BE49-F238E27FC236}">
                  <a16:creationId xmlns:a16="http://schemas.microsoft.com/office/drawing/2014/main" xmlns="" id="{D63F8873-F01E-4244-8C54-2EAB8D0A7503}"/>
                </a:ext>
              </a:extLst>
            </p:cNvPr>
            <p:cNvSpPr/>
            <p:nvPr/>
          </p:nvSpPr>
          <p:spPr>
            <a:xfrm>
              <a:off x="27211897"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8" name="矩形 1077">
              <a:extLst>
                <a:ext uri="{FF2B5EF4-FFF2-40B4-BE49-F238E27FC236}">
                  <a16:creationId xmlns:a16="http://schemas.microsoft.com/office/drawing/2014/main" xmlns="" id="{5C956511-DF25-4161-BF64-497CD7E72A33}"/>
                </a:ext>
              </a:extLst>
            </p:cNvPr>
            <p:cNvSpPr/>
            <p:nvPr/>
          </p:nvSpPr>
          <p:spPr>
            <a:xfrm>
              <a:off x="28545664"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79" name="矩形 1078">
              <a:extLst>
                <a:ext uri="{FF2B5EF4-FFF2-40B4-BE49-F238E27FC236}">
                  <a16:creationId xmlns:a16="http://schemas.microsoft.com/office/drawing/2014/main" xmlns="" id="{CEBC34F3-6B7D-4177-A42C-695EEDF844F6}"/>
                </a:ext>
              </a:extLst>
            </p:cNvPr>
            <p:cNvSpPr/>
            <p:nvPr/>
          </p:nvSpPr>
          <p:spPr>
            <a:xfrm>
              <a:off x="24099774"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0" name="矩形 1079">
              <a:extLst>
                <a:ext uri="{FF2B5EF4-FFF2-40B4-BE49-F238E27FC236}">
                  <a16:creationId xmlns:a16="http://schemas.microsoft.com/office/drawing/2014/main" xmlns="" id="{0936D32C-EC83-47F3-8C44-612C8992207D}"/>
                </a:ext>
              </a:extLst>
            </p:cNvPr>
            <p:cNvSpPr/>
            <p:nvPr/>
          </p:nvSpPr>
          <p:spPr>
            <a:xfrm>
              <a:off x="24544363"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1" name="矩形 1080">
              <a:extLst>
                <a:ext uri="{FF2B5EF4-FFF2-40B4-BE49-F238E27FC236}">
                  <a16:creationId xmlns:a16="http://schemas.microsoft.com/office/drawing/2014/main" xmlns="" id="{0558C10B-84A4-4BCC-A8B1-B5C986A58056}"/>
                </a:ext>
              </a:extLst>
            </p:cNvPr>
            <p:cNvSpPr/>
            <p:nvPr/>
          </p:nvSpPr>
          <p:spPr>
            <a:xfrm>
              <a:off x="24988952" y="4081963"/>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2" name="矩形 1081">
              <a:extLst>
                <a:ext uri="{FF2B5EF4-FFF2-40B4-BE49-F238E27FC236}">
                  <a16:creationId xmlns:a16="http://schemas.microsoft.com/office/drawing/2014/main" xmlns="" id="{56B62130-DE8A-4340-BC8F-FDAC7C899567}"/>
                </a:ext>
              </a:extLst>
            </p:cNvPr>
            <p:cNvSpPr/>
            <p:nvPr/>
          </p:nvSpPr>
          <p:spPr>
            <a:xfrm>
              <a:off x="26767308" y="4081963"/>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3" name="矩形 1082">
              <a:extLst>
                <a:ext uri="{FF2B5EF4-FFF2-40B4-BE49-F238E27FC236}">
                  <a16:creationId xmlns:a16="http://schemas.microsoft.com/office/drawing/2014/main" xmlns="" id="{FFE74637-D61E-47CD-9518-ACC172DEDD64}"/>
                </a:ext>
              </a:extLst>
            </p:cNvPr>
            <p:cNvSpPr/>
            <p:nvPr/>
          </p:nvSpPr>
          <p:spPr>
            <a:xfrm>
              <a:off x="27656486"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4" name="矩形 1083">
              <a:extLst>
                <a:ext uri="{FF2B5EF4-FFF2-40B4-BE49-F238E27FC236}">
                  <a16:creationId xmlns:a16="http://schemas.microsoft.com/office/drawing/2014/main" xmlns="" id="{B5D6206A-4B15-467F-9AB3-651A8FBC5E6D}"/>
                </a:ext>
              </a:extLst>
            </p:cNvPr>
            <p:cNvSpPr/>
            <p:nvPr/>
          </p:nvSpPr>
          <p:spPr>
            <a:xfrm>
              <a:off x="28101075" y="4081963"/>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83" name="组合 1084">
            <a:extLst>
              <a:ext uri="{FF2B5EF4-FFF2-40B4-BE49-F238E27FC236}">
                <a16:creationId xmlns:a16="http://schemas.microsoft.com/office/drawing/2014/main" xmlns="" id="{0012EB15-3A9E-4DE1-AE59-40BC4C15B730}"/>
              </a:ext>
            </a:extLst>
          </p:cNvPr>
          <p:cNvGrpSpPr/>
          <p:nvPr/>
        </p:nvGrpSpPr>
        <p:grpSpPr>
          <a:xfrm>
            <a:off x="485848" y="2245212"/>
            <a:ext cx="4335609" cy="238535"/>
            <a:chOff x="23655354" y="3764764"/>
            <a:chExt cx="5782318" cy="318120"/>
          </a:xfrm>
          <a:solidFill>
            <a:srgbClr val="F5E010"/>
          </a:solidFill>
        </p:grpSpPr>
        <p:sp>
          <p:nvSpPr>
            <p:cNvPr id="1086" name="矩形 1085">
              <a:extLst>
                <a:ext uri="{FF2B5EF4-FFF2-40B4-BE49-F238E27FC236}">
                  <a16:creationId xmlns:a16="http://schemas.microsoft.com/office/drawing/2014/main" xmlns="" id="{9D9C973A-717A-464E-8316-118C4F4C1621}"/>
                </a:ext>
              </a:extLst>
            </p:cNvPr>
            <p:cNvSpPr/>
            <p:nvPr/>
          </p:nvSpPr>
          <p:spPr>
            <a:xfrm>
              <a:off x="24544516"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7" name="矩形 1086">
              <a:extLst>
                <a:ext uri="{FF2B5EF4-FFF2-40B4-BE49-F238E27FC236}">
                  <a16:creationId xmlns:a16="http://schemas.microsoft.com/office/drawing/2014/main" xmlns="" id="{A07CBE0A-0E95-4746-8690-F2B9EDB7F09F}"/>
                </a:ext>
              </a:extLst>
            </p:cNvPr>
            <p:cNvSpPr/>
            <p:nvPr/>
          </p:nvSpPr>
          <p:spPr>
            <a:xfrm>
              <a:off x="24989097"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8" name="矩形 1087">
              <a:extLst>
                <a:ext uri="{FF2B5EF4-FFF2-40B4-BE49-F238E27FC236}">
                  <a16:creationId xmlns:a16="http://schemas.microsoft.com/office/drawing/2014/main" xmlns="" id="{CE4796E8-2C0F-4CAA-8EA2-AAA332F4A7E0}"/>
                </a:ext>
              </a:extLst>
            </p:cNvPr>
            <p:cNvSpPr/>
            <p:nvPr/>
          </p:nvSpPr>
          <p:spPr>
            <a:xfrm>
              <a:off x="26322840"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89" name="矩形 1088">
              <a:extLst>
                <a:ext uri="{FF2B5EF4-FFF2-40B4-BE49-F238E27FC236}">
                  <a16:creationId xmlns:a16="http://schemas.microsoft.com/office/drawing/2014/main" xmlns="" id="{89A7BFEC-2E35-49DF-B031-B05F625AD888}"/>
                </a:ext>
              </a:extLst>
            </p:cNvPr>
            <p:cNvSpPr/>
            <p:nvPr/>
          </p:nvSpPr>
          <p:spPr>
            <a:xfrm>
              <a:off x="26767421"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0" name="矩形 1089">
              <a:extLst>
                <a:ext uri="{FF2B5EF4-FFF2-40B4-BE49-F238E27FC236}">
                  <a16:creationId xmlns:a16="http://schemas.microsoft.com/office/drawing/2014/main" xmlns="" id="{7E24CE8B-2B6E-4F6F-AE66-FD47AB3E9E1F}"/>
                </a:ext>
              </a:extLst>
            </p:cNvPr>
            <p:cNvSpPr/>
            <p:nvPr/>
          </p:nvSpPr>
          <p:spPr>
            <a:xfrm>
              <a:off x="27212002" y="3764764"/>
              <a:ext cx="447343" cy="318120"/>
            </a:xfrm>
            <a:prstGeom prst="rect">
              <a:avLst/>
            </a:prstGeom>
            <a:solidFill>
              <a:srgbClr val="F5E010"/>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1" name="矩形 1090">
              <a:extLst>
                <a:ext uri="{FF2B5EF4-FFF2-40B4-BE49-F238E27FC236}">
                  <a16:creationId xmlns:a16="http://schemas.microsoft.com/office/drawing/2014/main" xmlns="" id="{09837CE4-DF44-475F-8052-201AF446FCE7}"/>
                </a:ext>
              </a:extLst>
            </p:cNvPr>
            <p:cNvSpPr/>
            <p:nvPr/>
          </p:nvSpPr>
          <p:spPr>
            <a:xfrm>
              <a:off x="27656583"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2" name="矩形 1091">
              <a:extLst>
                <a:ext uri="{FF2B5EF4-FFF2-40B4-BE49-F238E27FC236}">
                  <a16:creationId xmlns:a16="http://schemas.microsoft.com/office/drawing/2014/main" xmlns="" id="{DC37AD13-6C93-428A-81E7-4E0D5F594132}"/>
                </a:ext>
              </a:extLst>
            </p:cNvPr>
            <p:cNvSpPr/>
            <p:nvPr/>
          </p:nvSpPr>
          <p:spPr>
            <a:xfrm>
              <a:off x="2810116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3" name="矩形 1092">
              <a:extLst>
                <a:ext uri="{FF2B5EF4-FFF2-40B4-BE49-F238E27FC236}">
                  <a16:creationId xmlns:a16="http://schemas.microsoft.com/office/drawing/2014/main" xmlns="" id="{9CDCCA92-8CD0-47AD-B84A-0BB3F0FCA12F}"/>
                </a:ext>
              </a:extLst>
            </p:cNvPr>
            <p:cNvSpPr/>
            <p:nvPr/>
          </p:nvSpPr>
          <p:spPr>
            <a:xfrm>
              <a:off x="23655354"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4" name="矩形 1093">
              <a:extLst>
                <a:ext uri="{FF2B5EF4-FFF2-40B4-BE49-F238E27FC236}">
                  <a16:creationId xmlns:a16="http://schemas.microsoft.com/office/drawing/2014/main" xmlns="" id="{21550B3C-AE95-42F0-A730-7E48E64CD70C}"/>
                </a:ext>
              </a:extLst>
            </p:cNvPr>
            <p:cNvSpPr/>
            <p:nvPr/>
          </p:nvSpPr>
          <p:spPr>
            <a:xfrm>
              <a:off x="2409993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5" name="矩形 1094">
              <a:extLst>
                <a:ext uri="{FF2B5EF4-FFF2-40B4-BE49-F238E27FC236}">
                  <a16:creationId xmlns:a16="http://schemas.microsoft.com/office/drawing/2014/main" xmlns="" id="{3FDFE119-CDEE-4158-90B9-6E46173920A3}"/>
                </a:ext>
              </a:extLst>
            </p:cNvPr>
            <p:cNvSpPr/>
            <p:nvPr/>
          </p:nvSpPr>
          <p:spPr>
            <a:xfrm>
              <a:off x="25433678"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6" name="矩形 1095">
              <a:extLst>
                <a:ext uri="{FF2B5EF4-FFF2-40B4-BE49-F238E27FC236}">
                  <a16:creationId xmlns:a16="http://schemas.microsoft.com/office/drawing/2014/main" xmlns="" id="{5669A959-F652-44BD-86D1-252820C51236}"/>
                </a:ext>
              </a:extLst>
            </p:cNvPr>
            <p:cNvSpPr/>
            <p:nvPr/>
          </p:nvSpPr>
          <p:spPr>
            <a:xfrm>
              <a:off x="25878259" y="3764764"/>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7" name="矩形 1096">
              <a:extLst>
                <a:ext uri="{FF2B5EF4-FFF2-40B4-BE49-F238E27FC236}">
                  <a16:creationId xmlns:a16="http://schemas.microsoft.com/office/drawing/2014/main" xmlns="" id="{2411A0F2-9E7B-4E50-B256-CFEFE88E32ED}"/>
                </a:ext>
              </a:extLst>
            </p:cNvPr>
            <p:cNvSpPr/>
            <p:nvPr/>
          </p:nvSpPr>
          <p:spPr>
            <a:xfrm>
              <a:off x="28545745"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98" name="矩形 1097">
              <a:extLst>
                <a:ext uri="{FF2B5EF4-FFF2-40B4-BE49-F238E27FC236}">
                  <a16:creationId xmlns:a16="http://schemas.microsoft.com/office/drawing/2014/main" xmlns="" id="{C8BB4D5F-7B71-406A-A203-CB3F07B51724}"/>
                </a:ext>
              </a:extLst>
            </p:cNvPr>
            <p:cNvSpPr/>
            <p:nvPr/>
          </p:nvSpPr>
          <p:spPr>
            <a:xfrm>
              <a:off x="28990329" y="3764764"/>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497" name="组合 1098">
            <a:extLst>
              <a:ext uri="{FF2B5EF4-FFF2-40B4-BE49-F238E27FC236}">
                <a16:creationId xmlns:a16="http://schemas.microsoft.com/office/drawing/2014/main" xmlns="" id="{23C3B881-3A7C-49F5-8EF6-1DBC00BFE4F4}"/>
              </a:ext>
            </a:extLst>
          </p:cNvPr>
          <p:cNvGrpSpPr/>
          <p:nvPr/>
        </p:nvGrpSpPr>
        <p:grpSpPr>
          <a:xfrm>
            <a:off x="485848" y="3678141"/>
            <a:ext cx="4335677" cy="238535"/>
            <a:chOff x="23655185" y="5675778"/>
            <a:chExt cx="5782408" cy="318120"/>
          </a:xfrm>
          <a:solidFill>
            <a:srgbClr val="F5E010"/>
          </a:solidFill>
        </p:grpSpPr>
        <p:sp>
          <p:nvSpPr>
            <p:cNvPr id="1100" name="矩形 1099">
              <a:extLst>
                <a:ext uri="{FF2B5EF4-FFF2-40B4-BE49-F238E27FC236}">
                  <a16:creationId xmlns:a16="http://schemas.microsoft.com/office/drawing/2014/main" xmlns="" id="{18BEE4D7-C632-44EE-80D2-21611072B990}"/>
                </a:ext>
              </a:extLst>
            </p:cNvPr>
            <p:cNvSpPr/>
            <p:nvPr/>
          </p:nvSpPr>
          <p:spPr>
            <a:xfrm>
              <a:off x="23655185"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1" name="矩形 1100">
              <a:extLst>
                <a:ext uri="{FF2B5EF4-FFF2-40B4-BE49-F238E27FC236}">
                  <a16:creationId xmlns:a16="http://schemas.microsoft.com/office/drawing/2014/main" xmlns="" id="{45280DA7-2B03-42DE-BE1E-66FE51BD58CF}"/>
                </a:ext>
              </a:extLst>
            </p:cNvPr>
            <p:cNvSpPr/>
            <p:nvPr/>
          </p:nvSpPr>
          <p:spPr>
            <a:xfrm>
              <a:off x="24544363"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2" name="矩形 1101">
              <a:extLst>
                <a:ext uri="{FF2B5EF4-FFF2-40B4-BE49-F238E27FC236}">
                  <a16:creationId xmlns:a16="http://schemas.microsoft.com/office/drawing/2014/main" xmlns="" id="{CBE19A63-6C9C-401F-965A-7EAD3E049FC6}"/>
                </a:ext>
              </a:extLst>
            </p:cNvPr>
            <p:cNvSpPr/>
            <p:nvPr/>
          </p:nvSpPr>
          <p:spPr>
            <a:xfrm>
              <a:off x="26322719"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3" name="矩形 1102">
              <a:extLst>
                <a:ext uri="{FF2B5EF4-FFF2-40B4-BE49-F238E27FC236}">
                  <a16:creationId xmlns:a16="http://schemas.microsoft.com/office/drawing/2014/main" xmlns="" id="{CA7D2ECF-4E4B-437A-ADBA-8B58B329BFEC}"/>
                </a:ext>
              </a:extLst>
            </p:cNvPr>
            <p:cNvSpPr/>
            <p:nvPr/>
          </p:nvSpPr>
          <p:spPr>
            <a:xfrm>
              <a:off x="26767308"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4" name="矩形 1103">
              <a:extLst>
                <a:ext uri="{FF2B5EF4-FFF2-40B4-BE49-F238E27FC236}">
                  <a16:creationId xmlns:a16="http://schemas.microsoft.com/office/drawing/2014/main" xmlns="" id="{0C88254E-97BC-49FA-A0BE-5414725BC7E0}"/>
                </a:ext>
              </a:extLst>
            </p:cNvPr>
            <p:cNvSpPr/>
            <p:nvPr/>
          </p:nvSpPr>
          <p:spPr>
            <a:xfrm>
              <a:off x="28101075"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5" name="矩形 1104">
              <a:extLst>
                <a:ext uri="{FF2B5EF4-FFF2-40B4-BE49-F238E27FC236}">
                  <a16:creationId xmlns:a16="http://schemas.microsoft.com/office/drawing/2014/main" xmlns="" id="{C9A0BA0F-F879-4631-A36D-DE46DF068B72}"/>
                </a:ext>
              </a:extLst>
            </p:cNvPr>
            <p:cNvSpPr/>
            <p:nvPr/>
          </p:nvSpPr>
          <p:spPr>
            <a:xfrm>
              <a:off x="2899025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6" name="矩形 1105">
              <a:extLst>
                <a:ext uri="{FF2B5EF4-FFF2-40B4-BE49-F238E27FC236}">
                  <a16:creationId xmlns:a16="http://schemas.microsoft.com/office/drawing/2014/main" xmlns="" id="{059D4E57-D8B2-4269-BF45-3A2958428E68}"/>
                </a:ext>
              </a:extLst>
            </p:cNvPr>
            <p:cNvSpPr/>
            <p:nvPr/>
          </p:nvSpPr>
          <p:spPr>
            <a:xfrm>
              <a:off x="2409977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7" name="矩形 1106">
              <a:extLst>
                <a:ext uri="{FF2B5EF4-FFF2-40B4-BE49-F238E27FC236}">
                  <a16:creationId xmlns:a16="http://schemas.microsoft.com/office/drawing/2014/main" xmlns="" id="{00DEF111-E7F3-41E4-A0F0-73E92EC09200}"/>
                </a:ext>
              </a:extLst>
            </p:cNvPr>
            <p:cNvSpPr/>
            <p:nvPr/>
          </p:nvSpPr>
          <p:spPr>
            <a:xfrm>
              <a:off x="24988952"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8" name="矩形 1107">
              <a:extLst>
                <a:ext uri="{FF2B5EF4-FFF2-40B4-BE49-F238E27FC236}">
                  <a16:creationId xmlns:a16="http://schemas.microsoft.com/office/drawing/2014/main" xmlns="" id="{7842F9C1-E44D-40EA-B31C-D502ACAC898B}"/>
                </a:ext>
              </a:extLst>
            </p:cNvPr>
            <p:cNvSpPr/>
            <p:nvPr/>
          </p:nvSpPr>
          <p:spPr>
            <a:xfrm>
              <a:off x="25433541"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09" name="矩形 1108">
              <a:extLst>
                <a:ext uri="{FF2B5EF4-FFF2-40B4-BE49-F238E27FC236}">
                  <a16:creationId xmlns:a16="http://schemas.microsoft.com/office/drawing/2014/main" xmlns="" id="{BD7E7E72-0EE6-4FFB-80A9-12F42043677D}"/>
                </a:ext>
              </a:extLst>
            </p:cNvPr>
            <p:cNvSpPr/>
            <p:nvPr/>
          </p:nvSpPr>
          <p:spPr>
            <a:xfrm>
              <a:off x="25878130"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10" name="矩形 1109">
              <a:extLst>
                <a:ext uri="{FF2B5EF4-FFF2-40B4-BE49-F238E27FC236}">
                  <a16:creationId xmlns:a16="http://schemas.microsoft.com/office/drawing/2014/main" xmlns="" id="{AD1C93DC-743C-4D6B-A544-DB9B3C461A5F}"/>
                </a:ext>
              </a:extLst>
            </p:cNvPr>
            <p:cNvSpPr/>
            <p:nvPr/>
          </p:nvSpPr>
          <p:spPr>
            <a:xfrm>
              <a:off x="27211897"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11" name="矩形 1110">
              <a:extLst>
                <a:ext uri="{FF2B5EF4-FFF2-40B4-BE49-F238E27FC236}">
                  <a16:creationId xmlns:a16="http://schemas.microsoft.com/office/drawing/2014/main" xmlns="" id="{45FB96BD-1188-4B72-A46B-E35C1F83B728}"/>
                </a:ext>
              </a:extLst>
            </p:cNvPr>
            <p:cNvSpPr/>
            <p:nvPr/>
          </p:nvSpPr>
          <p:spPr>
            <a:xfrm>
              <a:off x="27656486" y="5675778"/>
              <a:ext cx="447343" cy="318120"/>
            </a:xfrm>
            <a:prstGeom prst="rect">
              <a:avLst/>
            </a:prstGeom>
            <a:grp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12" name="矩形 1111">
              <a:extLst>
                <a:ext uri="{FF2B5EF4-FFF2-40B4-BE49-F238E27FC236}">
                  <a16:creationId xmlns:a16="http://schemas.microsoft.com/office/drawing/2014/main" xmlns="" id="{95FF56B9-A682-462F-966F-1CF19C93BC3E}"/>
                </a:ext>
              </a:extLst>
            </p:cNvPr>
            <p:cNvSpPr/>
            <p:nvPr/>
          </p:nvSpPr>
          <p:spPr>
            <a:xfrm>
              <a:off x="28545664" y="5675778"/>
              <a:ext cx="447343" cy="318120"/>
            </a:xfrm>
            <a:prstGeom prst="rect">
              <a:avLst/>
            </a:prstGeom>
            <a:solidFill>
              <a:srgbClr val="3399FF"/>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022" tIns="31012" rIns="62022" bIns="31012"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1113" name="矩形 1112">
            <a:extLst>
              <a:ext uri="{FF2B5EF4-FFF2-40B4-BE49-F238E27FC236}">
                <a16:creationId xmlns:a16="http://schemas.microsoft.com/office/drawing/2014/main" xmlns="" id="{A5928C3A-14E0-4D80-9088-318E0E576D44}"/>
              </a:ext>
            </a:extLst>
          </p:cNvPr>
          <p:cNvSpPr/>
          <p:nvPr/>
        </p:nvSpPr>
        <p:spPr>
          <a:xfrm>
            <a:off x="485846" y="2008400"/>
            <a:ext cx="4335679" cy="1908278"/>
          </a:xfrm>
          <a:prstGeom prst="rect">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zh-CN" altLang="en-US" sz="210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511" name="组合 1113">
            <a:extLst>
              <a:ext uri="{FF2B5EF4-FFF2-40B4-BE49-F238E27FC236}">
                <a16:creationId xmlns:a16="http://schemas.microsoft.com/office/drawing/2014/main" xmlns="" id="{79756474-7705-436B-82A3-45BE981C028D}"/>
              </a:ext>
            </a:extLst>
          </p:cNvPr>
          <p:cNvGrpSpPr/>
          <p:nvPr/>
        </p:nvGrpSpPr>
        <p:grpSpPr>
          <a:xfrm>
            <a:off x="485846" y="2245212"/>
            <a:ext cx="4335679" cy="1432929"/>
            <a:chOff x="23655182" y="3764764"/>
            <a:chExt cx="5782411" cy="1911014"/>
          </a:xfrm>
        </p:grpSpPr>
        <p:cxnSp>
          <p:nvCxnSpPr>
            <p:cNvPr id="1115" name="直接连接符 1114">
              <a:extLst>
                <a:ext uri="{FF2B5EF4-FFF2-40B4-BE49-F238E27FC236}">
                  <a16:creationId xmlns:a16="http://schemas.microsoft.com/office/drawing/2014/main" xmlns="" id="{45D8D63A-20F3-463F-B7CE-8F6490EFE6E7}"/>
                </a:ext>
              </a:extLst>
            </p:cNvPr>
            <p:cNvCxnSpPr/>
            <p:nvPr/>
          </p:nvCxnSpPr>
          <p:spPr>
            <a:xfrm>
              <a:off x="23655182" y="5039535"/>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16" name="直接连接符 1115">
              <a:extLst>
                <a:ext uri="{FF2B5EF4-FFF2-40B4-BE49-F238E27FC236}">
                  <a16:creationId xmlns:a16="http://schemas.microsoft.com/office/drawing/2014/main" xmlns="" id="{22061641-7AB9-4D32-8503-FDBE54CE75FB}"/>
                </a:ext>
              </a:extLst>
            </p:cNvPr>
            <p:cNvCxnSpPr/>
            <p:nvPr/>
          </p:nvCxnSpPr>
          <p:spPr>
            <a:xfrm>
              <a:off x="23655182" y="4720987"/>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17" name="直接连接符 1116">
              <a:extLst>
                <a:ext uri="{FF2B5EF4-FFF2-40B4-BE49-F238E27FC236}">
                  <a16:creationId xmlns:a16="http://schemas.microsoft.com/office/drawing/2014/main" xmlns="" id="{F3616E35-7210-4ACB-9FBF-7426FDB22428}"/>
                </a:ext>
              </a:extLst>
            </p:cNvPr>
            <p:cNvCxnSpPr/>
            <p:nvPr/>
          </p:nvCxnSpPr>
          <p:spPr>
            <a:xfrm>
              <a:off x="23655182" y="4404505"/>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18" name="直接连接符 1117">
              <a:extLst>
                <a:ext uri="{FF2B5EF4-FFF2-40B4-BE49-F238E27FC236}">
                  <a16:creationId xmlns:a16="http://schemas.microsoft.com/office/drawing/2014/main" xmlns="" id="{6202E6ED-CF08-4D1D-9088-3143F4A2CE5B}"/>
                </a:ext>
              </a:extLst>
            </p:cNvPr>
            <p:cNvCxnSpPr/>
            <p:nvPr/>
          </p:nvCxnSpPr>
          <p:spPr>
            <a:xfrm>
              <a:off x="23655182" y="4085181"/>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19" name="直接连接符 1118">
              <a:extLst>
                <a:ext uri="{FF2B5EF4-FFF2-40B4-BE49-F238E27FC236}">
                  <a16:creationId xmlns:a16="http://schemas.microsoft.com/office/drawing/2014/main" xmlns="" id="{8348AEAD-34DD-4F83-81EE-6E286B38F6EF}"/>
                </a:ext>
              </a:extLst>
            </p:cNvPr>
            <p:cNvCxnSpPr/>
            <p:nvPr/>
          </p:nvCxnSpPr>
          <p:spPr>
            <a:xfrm>
              <a:off x="23655182" y="3764764"/>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0" name="直接连接符 1119">
              <a:extLst>
                <a:ext uri="{FF2B5EF4-FFF2-40B4-BE49-F238E27FC236}">
                  <a16:creationId xmlns:a16="http://schemas.microsoft.com/office/drawing/2014/main" xmlns="" id="{DB72B7F5-CBE5-485D-B9BE-F6FE79D94EF0}"/>
                </a:ext>
              </a:extLst>
            </p:cNvPr>
            <p:cNvCxnSpPr/>
            <p:nvPr/>
          </p:nvCxnSpPr>
          <p:spPr>
            <a:xfrm>
              <a:off x="23655182" y="5675778"/>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1" name="直接连接符 1120">
              <a:extLst>
                <a:ext uri="{FF2B5EF4-FFF2-40B4-BE49-F238E27FC236}">
                  <a16:creationId xmlns:a16="http://schemas.microsoft.com/office/drawing/2014/main" xmlns="" id="{5AC31CB5-67E1-41B6-AF4E-E4555B96DD57}"/>
                </a:ext>
              </a:extLst>
            </p:cNvPr>
            <p:cNvCxnSpPr/>
            <p:nvPr/>
          </p:nvCxnSpPr>
          <p:spPr>
            <a:xfrm>
              <a:off x="23655182" y="5357656"/>
              <a:ext cx="5782411"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525" name="组合 1121">
            <a:extLst>
              <a:ext uri="{FF2B5EF4-FFF2-40B4-BE49-F238E27FC236}">
                <a16:creationId xmlns:a16="http://schemas.microsoft.com/office/drawing/2014/main" xmlns="" id="{9BFC92E0-F9ED-4619-B0B3-BAF91BD4BD8F}"/>
              </a:ext>
            </a:extLst>
          </p:cNvPr>
          <p:cNvGrpSpPr/>
          <p:nvPr/>
        </p:nvGrpSpPr>
        <p:grpSpPr>
          <a:xfrm>
            <a:off x="820612" y="2007725"/>
            <a:ext cx="3666150" cy="1908952"/>
            <a:chOff x="24101653" y="3448042"/>
            <a:chExt cx="4889473" cy="2545859"/>
          </a:xfrm>
        </p:grpSpPr>
        <p:cxnSp>
          <p:nvCxnSpPr>
            <p:cNvPr id="1123" name="直接连接符 1122">
              <a:extLst>
                <a:ext uri="{FF2B5EF4-FFF2-40B4-BE49-F238E27FC236}">
                  <a16:creationId xmlns:a16="http://schemas.microsoft.com/office/drawing/2014/main" xmlns="" id="{D1EB8075-C977-46F7-B81E-00F44D55D92D}"/>
                </a:ext>
              </a:extLst>
            </p:cNvPr>
            <p:cNvCxnSpPr/>
            <p:nvPr/>
          </p:nvCxnSpPr>
          <p:spPr>
            <a:xfrm rot="5400000">
              <a:off x="23716205"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4" name="直接连接符 1123">
              <a:extLst>
                <a:ext uri="{FF2B5EF4-FFF2-40B4-BE49-F238E27FC236}">
                  <a16:creationId xmlns:a16="http://schemas.microsoft.com/office/drawing/2014/main" xmlns="" id="{A8BCDD20-5D7F-4ED2-BF4C-DDB497D8ABAA}"/>
                </a:ext>
              </a:extLst>
            </p:cNvPr>
            <p:cNvCxnSpPr/>
            <p:nvPr/>
          </p:nvCxnSpPr>
          <p:spPr>
            <a:xfrm rot="5400000">
              <a:off x="24160540"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5" name="直接连接符 1124">
              <a:extLst>
                <a:ext uri="{FF2B5EF4-FFF2-40B4-BE49-F238E27FC236}">
                  <a16:creationId xmlns:a16="http://schemas.microsoft.com/office/drawing/2014/main" xmlns="" id="{56C09665-8006-45FB-892D-72AE2BCB3A51}"/>
                </a:ext>
              </a:extLst>
            </p:cNvPr>
            <p:cNvCxnSpPr/>
            <p:nvPr/>
          </p:nvCxnSpPr>
          <p:spPr>
            <a:xfrm rot="5400000">
              <a:off x="24601994"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6" name="直接连接符 1125">
              <a:extLst>
                <a:ext uri="{FF2B5EF4-FFF2-40B4-BE49-F238E27FC236}">
                  <a16:creationId xmlns:a16="http://schemas.microsoft.com/office/drawing/2014/main" xmlns="" id="{785EC2EE-D59F-4BD6-BAF4-56CE9D7D9DA7}"/>
                </a:ext>
              </a:extLst>
            </p:cNvPr>
            <p:cNvCxnSpPr/>
            <p:nvPr/>
          </p:nvCxnSpPr>
          <p:spPr>
            <a:xfrm rot="5400000">
              <a:off x="25047411"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7" name="直接连接符 1126">
              <a:extLst>
                <a:ext uri="{FF2B5EF4-FFF2-40B4-BE49-F238E27FC236}">
                  <a16:creationId xmlns:a16="http://schemas.microsoft.com/office/drawing/2014/main" xmlns="" id="{B8799205-3F90-4964-AD07-15655E5ADC7F}"/>
                </a:ext>
              </a:extLst>
            </p:cNvPr>
            <p:cNvCxnSpPr/>
            <p:nvPr/>
          </p:nvCxnSpPr>
          <p:spPr>
            <a:xfrm rot="5400000">
              <a:off x="25494354"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8" name="直接连接符 1127">
              <a:extLst>
                <a:ext uri="{FF2B5EF4-FFF2-40B4-BE49-F238E27FC236}">
                  <a16:creationId xmlns:a16="http://schemas.microsoft.com/office/drawing/2014/main" xmlns="" id="{C1D3A0D0-30F7-40BB-84C7-A30DB5A48F88}"/>
                </a:ext>
              </a:extLst>
            </p:cNvPr>
            <p:cNvCxnSpPr/>
            <p:nvPr/>
          </p:nvCxnSpPr>
          <p:spPr>
            <a:xfrm rot="5400000">
              <a:off x="22828725"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29" name="直接连接符 1128">
              <a:extLst>
                <a:ext uri="{FF2B5EF4-FFF2-40B4-BE49-F238E27FC236}">
                  <a16:creationId xmlns:a16="http://schemas.microsoft.com/office/drawing/2014/main" xmlns="" id="{123B6B15-3558-4B6E-B3B9-5BE551DEF00D}"/>
                </a:ext>
              </a:extLst>
            </p:cNvPr>
            <p:cNvCxnSpPr/>
            <p:nvPr/>
          </p:nvCxnSpPr>
          <p:spPr>
            <a:xfrm rot="5400000">
              <a:off x="23272465" y="4720970"/>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30" name="直接连接符 1129">
              <a:extLst>
                <a:ext uri="{FF2B5EF4-FFF2-40B4-BE49-F238E27FC236}">
                  <a16:creationId xmlns:a16="http://schemas.microsoft.com/office/drawing/2014/main" xmlns="" id="{9F0E2E98-B912-458C-8B57-004F6AC2D765}"/>
                </a:ext>
              </a:extLst>
            </p:cNvPr>
            <p:cNvCxnSpPr/>
            <p:nvPr/>
          </p:nvCxnSpPr>
          <p:spPr>
            <a:xfrm rot="5400000">
              <a:off x="26832409" y="4720973"/>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31" name="直接连接符 1130">
              <a:extLst>
                <a:ext uri="{FF2B5EF4-FFF2-40B4-BE49-F238E27FC236}">
                  <a16:creationId xmlns:a16="http://schemas.microsoft.com/office/drawing/2014/main" xmlns="" id="{57C1A697-2345-420E-B64B-62BC27E407C6}"/>
                </a:ext>
              </a:extLst>
            </p:cNvPr>
            <p:cNvCxnSpPr/>
            <p:nvPr/>
          </p:nvCxnSpPr>
          <p:spPr>
            <a:xfrm rot="5400000">
              <a:off x="27276744" y="4720973"/>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32" name="直接连接符 1131">
              <a:extLst>
                <a:ext uri="{FF2B5EF4-FFF2-40B4-BE49-F238E27FC236}">
                  <a16:creationId xmlns:a16="http://schemas.microsoft.com/office/drawing/2014/main" xmlns="" id="{34E289FA-12CF-4BF0-8E1B-34154752F214}"/>
                </a:ext>
              </a:extLst>
            </p:cNvPr>
            <p:cNvCxnSpPr/>
            <p:nvPr/>
          </p:nvCxnSpPr>
          <p:spPr>
            <a:xfrm rot="5400000">
              <a:off x="27718198" y="4720973"/>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33" name="直接连接符 1132">
              <a:extLst>
                <a:ext uri="{FF2B5EF4-FFF2-40B4-BE49-F238E27FC236}">
                  <a16:creationId xmlns:a16="http://schemas.microsoft.com/office/drawing/2014/main" xmlns="" id="{6E589A5D-E367-47AC-B87D-DE9C843F42DE}"/>
                </a:ext>
              </a:extLst>
            </p:cNvPr>
            <p:cNvCxnSpPr/>
            <p:nvPr/>
          </p:nvCxnSpPr>
          <p:spPr>
            <a:xfrm rot="5400000">
              <a:off x="25944929" y="4720973"/>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34" name="直接连接符 1133">
              <a:extLst>
                <a:ext uri="{FF2B5EF4-FFF2-40B4-BE49-F238E27FC236}">
                  <a16:creationId xmlns:a16="http://schemas.microsoft.com/office/drawing/2014/main" xmlns="" id="{482C5B0E-61D3-462D-95DA-95DAAAC91003}"/>
                </a:ext>
              </a:extLst>
            </p:cNvPr>
            <p:cNvCxnSpPr/>
            <p:nvPr/>
          </p:nvCxnSpPr>
          <p:spPr>
            <a:xfrm rot="5400000">
              <a:off x="26388669" y="4720973"/>
              <a:ext cx="2545856" cy="0"/>
            </a:xfrm>
            <a:prstGeom prst="line">
              <a:avLst/>
            </a:prstGeom>
            <a:noFill/>
            <a:ln w="19050" cap="rnd">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1135" name="矩形 13"/>
          <p:cNvSpPr/>
          <p:nvPr/>
        </p:nvSpPr>
        <p:spPr>
          <a:xfrm>
            <a:off x="712459" y="1006366"/>
            <a:ext cx="4086431" cy="530896"/>
          </a:xfrm>
          <a:prstGeom prst="rect">
            <a:avLst/>
          </a:prstGeom>
        </p:spPr>
        <p:txBody>
          <a:bodyPr wrap="square" lIns="68562" tIns="34281" rIns="68562" bIns="34281">
            <a:spAutoFit/>
          </a:bodyPr>
          <a:lstStyle/>
          <a:p>
            <a:pPr algn="ctr"/>
            <a:r>
              <a:rPr lang="en-US" altLang="zh-CN" sz="1500" b="1"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LTE/NR </a:t>
            </a:r>
            <a:r>
              <a:rPr lang="en-US" altLang="zh-CN" sz="1500" b="1" dirty="0" err="1"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CloudAIR</a:t>
            </a:r>
            <a:endParaRPr lang="en-US" altLang="zh-CN" sz="1500" b="1"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endParaRPr>
          </a:p>
          <a:p>
            <a:pPr algn="ctr"/>
            <a:r>
              <a:rPr lang="en-US" altLang="zh-CN" sz="1500" b="1"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Sharing </a:t>
            </a:r>
            <a:r>
              <a:rPr lang="en-US" altLang="zh-CN" sz="1500" b="1" dirty="0">
                <a:solidFill>
                  <a:srgbClr val="FFC000"/>
                </a:solidFill>
                <a:latin typeface="Calibri" panose="020F0502020204030204" pitchFamily="34" charset="0"/>
                <a:ea typeface="微软雅黑" panose="020B0503020204020204" pitchFamily="34" charset="-122"/>
                <a:sym typeface="Calibri" panose="020F0502020204030204" pitchFamily="34" charset="0"/>
              </a:rPr>
              <a:t>Based on Resource Block</a:t>
            </a:r>
          </a:p>
        </p:txBody>
      </p:sp>
      <p:sp>
        <p:nvSpPr>
          <p:cNvPr id="1146" name="矩形 13"/>
          <p:cNvSpPr/>
          <p:nvPr/>
        </p:nvSpPr>
        <p:spPr>
          <a:xfrm>
            <a:off x="5631749" y="1121160"/>
            <a:ext cx="3077541" cy="530896"/>
          </a:xfrm>
          <a:prstGeom prst="rect">
            <a:avLst/>
          </a:prstGeom>
        </p:spPr>
        <p:txBody>
          <a:bodyPr wrap="square" lIns="68562" tIns="34281" rIns="68562" bIns="34281">
            <a:spAutoFit/>
          </a:bodyPr>
          <a:lstStyle/>
          <a:p>
            <a:pPr algn="ctr" defTabSz="685617" fontAlgn="base">
              <a:spcBef>
                <a:spcPct val="0"/>
              </a:spcBef>
              <a:spcAft>
                <a:spcPct val="0"/>
              </a:spcAft>
              <a:buClr>
                <a:srgbClr val="CC9900"/>
              </a:buClr>
            </a:pPr>
            <a:r>
              <a:rPr lang="en-US" altLang="zh-CN" sz="1500" dirty="0" err="1">
                <a:solidFill>
                  <a:prstClr val="white"/>
                </a:solidFill>
                <a:latin typeface="Calibri" panose="020F0502020204030204" pitchFamily="34" charset="0"/>
                <a:sym typeface="Calibri" panose="020F0502020204030204" pitchFamily="34" charset="0"/>
              </a:rPr>
              <a:t>CloudAIR</a:t>
            </a:r>
            <a:r>
              <a:rPr lang="en-US" altLang="zh-CN" sz="1500" dirty="0">
                <a:solidFill>
                  <a:prstClr val="white"/>
                </a:solidFill>
                <a:latin typeface="Calibri" panose="020F0502020204030204" pitchFamily="34" charset="0"/>
                <a:sym typeface="Calibri" panose="020F0502020204030204" pitchFamily="34" charset="0"/>
              </a:rPr>
              <a:t> is fundamental for </a:t>
            </a:r>
          </a:p>
          <a:p>
            <a:pPr algn="ctr" defTabSz="685617" fontAlgn="base">
              <a:spcBef>
                <a:spcPct val="0"/>
              </a:spcBef>
              <a:spcAft>
                <a:spcPct val="0"/>
              </a:spcAft>
              <a:buClr>
                <a:srgbClr val="CC9900"/>
              </a:buClr>
            </a:pPr>
            <a:r>
              <a:rPr lang="en-US" altLang="zh-CN" sz="1500" dirty="0">
                <a:solidFill>
                  <a:srgbClr val="FFFF00"/>
                </a:solidFill>
                <a:latin typeface="Calibri" panose="020F0502020204030204" pitchFamily="34" charset="0"/>
                <a:sym typeface="Calibri" panose="020F0502020204030204" pitchFamily="34" charset="0"/>
              </a:rPr>
              <a:t>UL/DL Decoupling </a:t>
            </a:r>
            <a:r>
              <a:rPr lang="en-US" altLang="zh-CN" sz="1500" dirty="0" smtClean="0">
                <a:solidFill>
                  <a:srgbClr val="FFFF00"/>
                </a:solidFill>
                <a:latin typeface="Calibri" panose="020F0502020204030204" pitchFamily="34" charset="0"/>
                <a:sym typeface="Calibri" panose="020F0502020204030204" pitchFamily="34" charset="0"/>
              </a:rPr>
              <a:t>feature</a:t>
            </a:r>
            <a:endParaRPr lang="en-US" altLang="zh-CN" sz="1500" b="1" dirty="0">
              <a:solidFill>
                <a:srgbClr val="FFC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156" name="文本框 279"/>
          <p:cNvSpPr txBox="1"/>
          <p:nvPr/>
        </p:nvSpPr>
        <p:spPr>
          <a:xfrm>
            <a:off x="5945888" y="4054008"/>
            <a:ext cx="3010335" cy="277740"/>
          </a:xfrm>
          <a:prstGeom prst="rect">
            <a:avLst/>
          </a:prstGeom>
          <a:noFill/>
        </p:spPr>
        <p:txBody>
          <a:bodyPr wrap="square" lIns="46504" tIns="23253" rIns="46504" bIns="23253" rtlCol="0">
            <a:spAutoFit/>
          </a:bodyPr>
          <a:lstStyle>
            <a:defPPr>
              <a:defRPr lang="zh-CN"/>
            </a:defPPr>
            <a:lvl1pPr algn="ctr">
              <a:defRPr sz="2400" b="1">
                <a:solidFill>
                  <a:schemeClr val="bg1"/>
                </a:solidFill>
                <a:latin typeface="Akkurat Pro Light" panose="020B0404020101020102" pitchFamily="34" charset="0"/>
                <a:ea typeface="微软雅黑" panose="020B0503020204020204" pitchFamily="34" charset="-122"/>
              </a:defRPr>
            </a:lvl1pPr>
          </a:lstStyle>
          <a:p>
            <a:pPr algn="l" defTabSz="685617" fontAlgn="base">
              <a:spcBef>
                <a:spcPct val="0"/>
              </a:spcBef>
              <a:spcAft>
                <a:spcPct val="0"/>
              </a:spcAft>
              <a:buClr>
                <a:srgbClr val="CC9900"/>
              </a:buClr>
            </a:pPr>
            <a:r>
              <a:rPr lang="en-US" altLang="zh-CN" sz="1500" dirty="0" smtClean="0">
                <a:solidFill>
                  <a:srgbClr val="FFFF00"/>
                </a:solidFill>
                <a:latin typeface="Calibri" panose="020F0502020204030204" pitchFamily="34" charset="0"/>
                <a:sym typeface="Calibri" panose="020F0502020204030204" pitchFamily="34" charset="0"/>
              </a:rPr>
              <a:t>.</a:t>
            </a:r>
            <a:endParaRPr lang="en-US" altLang="zh-CN" sz="1500" dirty="0">
              <a:solidFill>
                <a:srgbClr val="FFFF00"/>
              </a:solidFill>
              <a:latin typeface="Calibri" panose="020F0502020204030204" pitchFamily="34" charset="0"/>
              <a:sym typeface="Calibri" panose="020F0502020204030204" pitchFamily="34" charset="0"/>
            </a:endParaRPr>
          </a:p>
        </p:txBody>
      </p:sp>
      <p:sp>
        <p:nvSpPr>
          <p:cNvPr id="1139" name="文本框 143"/>
          <p:cNvSpPr txBox="1"/>
          <p:nvPr/>
        </p:nvSpPr>
        <p:spPr>
          <a:xfrm>
            <a:off x="5965554" y="4020504"/>
            <a:ext cx="2979051" cy="276932"/>
          </a:xfrm>
          <a:prstGeom prst="rect">
            <a:avLst/>
          </a:prstGeom>
          <a:noFill/>
        </p:spPr>
        <p:txBody>
          <a:bodyPr wrap="square" lIns="68559" tIns="34279" rIns="68559" bIns="34279" rtlCol="0">
            <a:spAutoFit/>
          </a:bodyPr>
          <a:lstStyle/>
          <a:p>
            <a:pPr algn="ctr"/>
            <a:r>
              <a:rPr lang="en-US" altLang="zh-CN" sz="1300" b="1"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3.5GHz with Weak Coverage</a:t>
            </a:r>
          </a:p>
        </p:txBody>
      </p:sp>
      <p:grpSp>
        <p:nvGrpSpPr>
          <p:cNvPr id="539" name="组合 83"/>
          <p:cNvGrpSpPr/>
          <p:nvPr/>
        </p:nvGrpSpPr>
        <p:grpSpPr>
          <a:xfrm>
            <a:off x="5680994" y="2174132"/>
            <a:ext cx="2979051" cy="1749559"/>
            <a:chOff x="7033691" y="1973867"/>
            <a:chExt cx="3960440" cy="1124068"/>
          </a:xfrm>
        </p:grpSpPr>
        <p:sp>
          <p:nvSpPr>
            <p:cNvPr id="1148" name="文本框 32"/>
            <p:cNvSpPr txBox="1"/>
            <p:nvPr/>
          </p:nvSpPr>
          <p:spPr>
            <a:xfrm>
              <a:off x="7468033" y="2314171"/>
              <a:ext cx="2427424" cy="158194"/>
            </a:xfrm>
            <a:prstGeom prst="rect">
              <a:avLst/>
            </a:prstGeom>
            <a:noFill/>
          </p:spPr>
          <p:txBody>
            <a:bodyPr wrap="square" rtlCol="0">
              <a:spAutoFit/>
            </a:bodyPr>
            <a:lstStyle/>
            <a:p>
              <a:pPr algn="ctr">
                <a:buNone/>
              </a:pPr>
              <a:r>
                <a:rPr lang="en-US" altLang="zh-CN" sz="10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3.5G UL </a:t>
              </a:r>
              <a:r>
                <a:rPr lang="en-US" altLang="zh-CN" sz="1000"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PUSCH </a:t>
              </a:r>
              <a:r>
                <a:rPr lang="en-US" altLang="zh-CN" sz="10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Coverage</a:t>
              </a:r>
              <a:endParaRPr lang="zh-CN" altLang="en-US" sz="1000"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49" name="文本框 125"/>
            <p:cNvSpPr txBox="1"/>
            <p:nvPr/>
          </p:nvSpPr>
          <p:spPr>
            <a:xfrm>
              <a:off x="8123759" y="1973867"/>
              <a:ext cx="2590628" cy="158194"/>
            </a:xfrm>
            <a:prstGeom prst="rect">
              <a:avLst/>
            </a:prstGeom>
            <a:noFill/>
          </p:spPr>
          <p:txBody>
            <a:bodyPr wrap="square" rtlCol="0">
              <a:spAutoFit/>
            </a:bodyPr>
            <a:lstStyle/>
            <a:p>
              <a:pPr algn="ctr">
                <a:buNone/>
              </a:pPr>
              <a:r>
                <a:rPr lang="en-US" altLang="zh-CN" sz="1000" dirty="0" smtClean="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3.5G DL PDSCH </a:t>
              </a:r>
              <a:r>
                <a:rPr lang="en-US" altLang="zh-CN" sz="1000"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Coverage</a:t>
              </a:r>
              <a:endParaRPr lang="zh-CN" altLang="en-US" sz="1000"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cxnSp>
          <p:nvCxnSpPr>
            <p:cNvPr id="1150" name="直接箭头连接符 58"/>
            <p:cNvCxnSpPr/>
            <p:nvPr/>
          </p:nvCxnSpPr>
          <p:spPr bwMode="auto">
            <a:xfrm>
              <a:off x="7763852" y="2164418"/>
              <a:ext cx="3230279" cy="4751"/>
            </a:xfrm>
            <a:prstGeom prst="straightConnector1">
              <a:avLst/>
            </a:prstGeom>
            <a:noFill/>
            <a:ln w="28575" cap="flat" cmpd="sng" algn="ctr">
              <a:solidFill>
                <a:schemeClr val="bg1"/>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51" name="直接连接符 62"/>
            <p:cNvCxnSpPr>
              <a:endCxn id="1164" idx="6"/>
            </p:cNvCxnSpPr>
            <p:nvPr/>
          </p:nvCxnSpPr>
          <p:spPr bwMode="auto">
            <a:xfrm>
              <a:off x="10994131" y="1975278"/>
              <a:ext cx="0" cy="892543"/>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52" name="直接箭头连接符 64"/>
            <p:cNvCxnSpPr/>
            <p:nvPr/>
          </p:nvCxnSpPr>
          <p:spPr bwMode="auto">
            <a:xfrm>
              <a:off x="7574648" y="2493690"/>
              <a:ext cx="2170418" cy="0"/>
            </a:xfrm>
            <a:prstGeom prst="straightConnector1">
              <a:avLst/>
            </a:prstGeom>
            <a:noFill/>
            <a:ln w="28575" cap="flat" cmpd="sng" algn="ctr">
              <a:solidFill>
                <a:schemeClr val="bg1"/>
              </a:solidFill>
              <a:prstDash val="solid"/>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553" name="组合 80"/>
            <p:cNvGrpSpPr/>
            <p:nvPr/>
          </p:nvGrpSpPr>
          <p:grpSpPr>
            <a:xfrm>
              <a:off x="7427438" y="2637706"/>
              <a:ext cx="3566693" cy="460229"/>
              <a:chOff x="7409259" y="2781722"/>
              <a:chExt cx="3566693" cy="460229"/>
            </a:xfrm>
          </p:grpSpPr>
          <p:sp>
            <p:nvSpPr>
              <p:cNvPr id="1164" name="椭圆 54"/>
              <p:cNvSpPr/>
              <p:nvPr/>
            </p:nvSpPr>
            <p:spPr bwMode="auto">
              <a:xfrm>
                <a:off x="7409259" y="2781722"/>
                <a:ext cx="3566693" cy="460229"/>
              </a:xfrm>
              <a:prstGeom prst="ellipse">
                <a:avLst/>
              </a:prstGeom>
              <a:solidFill>
                <a:srgbClr val="0070C0"/>
              </a:solidFill>
              <a:ln w="28575">
                <a:noFill/>
                <a:prstDash val="sysDash"/>
              </a:ln>
              <a:effectLst/>
              <a:extLst/>
            </p:spPr>
            <p:txBody>
              <a:bodyPr vert="horz" wrap="square" lIns="76146" tIns="38073" rIns="76146" bIns="38073" numCol="1" rtlCol="0" anchor="t" anchorCtr="0" compatLnSpc="1">
                <a:prstTxWarp prst="textNoShape">
                  <a:avLst/>
                </a:prstTxWarp>
              </a:bodyPr>
              <a:lstStyle/>
              <a:p>
                <a:pPr>
                  <a:buClr>
                    <a:srgbClr val="CC9900"/>
                  </a:buClr>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5" name="椭圆 53"/>
              <p:cNvSpPr/>
              <p:nvPr/>
            </p:nvSpPr>
            <p:spPr bwMode="auto">
              <a:xfrm>
                <a:off x="7446510" y="2831739"/>
                <a:ext cx="2280377" cy="340579"/>
              </a:xfrm>
              <a:prstGeom prst="ellipse">
                <a:avLst/>
              </a:prstGeom>
              <a:solidFill>
                <a:srgbClr val="00B0F0"/>
              </a:solidFill>
              <a:ln w="28575">
                <a:noFill/>
              </a:ln>
              <a:effectLst/>
              <a:extLst/>
            </p:spPr>
            <p:txBody>
              <a:bodyPr vert="horz" wrap="square" lIns="76146" tIns="38073" rIns="76146" bIns="38073" numCol="1" rtlCol="0" anchor="t" anchorCtr="0" compatLnSpc="1">
                <a:prstTxWarp prst="textNoShape">
                  <a:avLst/>
                </a:prstTxWarp>
              </a:bodyPr>
              <a:lstStyle/>
              <a:p>
                <a:pPr>
                  <a:buClr>
                    <a:srgbClr val="CC9900"/>
                  </a:buClr>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6" name="文本框 122"/>
              <p:cNvSpPr txBox="1"/>
              <p:nvPr/>
            </p:nvSpPr>
            <p:spPr>
              <a:xfrm>
                <a:off x="8129997" y="2894218"/>
                <a:ext cx="1609353" cy="158194"/>
              </a:xfrm>
              <a:prstGeom prst="rect">
                <a:avLst/>
              </a:prstGeom>
              <a:noFill/>
            </p:spPr>
            <p:txBody>
              <a:bodyPr wrap="square" rtlCol="0">
                <a:spAutoFit/>
              </a:bodyPr>
              <a:lstStyle/>
              <a:p>
                <a:r>
                  <a:rPr lang="en-US" altLang="zh-CN" sz="1000"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Bottleneck</a:t>
                </a:r>
                <a:endParaRPr lang="zh-CN" altLang="en-US" sz="1000"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567" name="组合 75"/>
            <p:cNvGrpSpPr/>
            <p:nvPr/>
          </p:nvGrpSpPr>
          <p:grpSpPr>
            <a:xfrm>
              <a:off x="7033691" y="2066993"/>
              <a:ext cx="679015" cy="858745"/>
              <a:chOff x="6731179" y="1657209"/>
              <a:chExt cx="575348" cy="787764"/>
            </a:xfrm>
            <a:solidFill>
              <a:schemeClr val="tx1">
                <a:lumMod val="65000"/>
                <a:lumOff val="35000"/>
              </a:schemeClr>
            </a:solidFill>
          </p:grpSpPr>
          <p:sp>
            <p:nvSpPr>
              <p:cNvPr id="1159" name="Freeform 57"/>
              <p:cNvSpPr>
                <a:spLocks/>
              </p:cNvSpPr>
              <p:nvPr/>
            </p:nvSpPr>
            <p:spPr bwMode="auto">
              <a:xfrm flipH="1">
                <a:off x="7074956" y="1657209"/>
                <a:ext cx="189794" cy="183590"/>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solidFill>
                <a:schemeClr val="bg1"/>
              </a:solidFill>
              <a:ln w="9525">
                <a:noFill/>
                <a:round/>
                <a:headEnd/>
                <a:tailEnd/>
              </a:ln>
            </p:spPr>
            <p:txBody>
              <a:bodyPr vert="horz" wrap="square" lIns="121836" tIns="60918" rIns="121836" bIns="60918" numCol="1" anchor="t" anchorCtr="0" compatLnSpc="1">
                <a:prstTxWarp prst="textNoShape">
                  <a:avLst/>
                </a:prstTxWarp>
              </a:bodyPr>
              <a:lstStyle/>
              <a:p>
                <a:pPr>
                  <a:buClrTx/>
                  <a:buFontTx/>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0" name="Freeform 58"/>
              <p:cNvSpPr>
                <a:spLocks/>
              </p:cNvSpPr>
              <p:nvPr/>
            </p:nvSpPr>
            <p:spPr bwMode="auto">
              <a:xfrm flipH="1">
                <a:off x="7080923" y="1727306"/>
                <a:ext cx="108624" cy="105704"/>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solidFill>
                <a:schemeClr val="bg1"/>
              </a:solidFill>
              <a:ln w="9525">
                <a:noFill/>
                <a:round/>
                <a:headEnd/>
                <a:tailEnd/>
              </a:ln>
            </p:spPr>
            <p:txBody>
              <a:bodyPr vert="horz" wrap="square" lIns="121836" tIns="60918" rIns="121836" bIns="60918" numCol="1" anchor="t" anchorCtr="0" compatLnSpc="1">
                <a:prstTxWarp prst="textNoShape">
                  <a:avLst/>
                </a:prstTxWarp>
              </a:bodyPr>
              <a:lstStyle/>
              <a:p>
                <a:pPr>
                  <a:buClrTx/>
                  <a:buFontTx/>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1" name="Freeform 59"/>
              <p:cNvSpPr>
                <a:spLocks/>
              </p:cNvSpPr>
              <p:nvPr/>
            </p:nvSpPr>
            <p:spPr bwMode="auto">
              <a:xfrm flipH="1">
                <a:off x="6753858" y="1657209"/>
                <a:ext cx="189794" cy="183590"/>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solidFill>
              <a:ln w="9525">
                <a:noFill/>
                <a:round/>
                <a:headEnd/>
                <a:tailEnd/>
              </a:ln>
            </p:spPr>
            <p:txBody>
              <a:bodyPr vert="horz" wrap="square" lIns="121836" tIns="60918" rIns="121836" bIns="60918" numCol="1" anchor="t" anchorCtr="0" compatLnSpc="1">
                <a:prstTxWarp prst="textNoShape">
                  <a:avLst/>
                </a:prstTxWarp>
              </a:bodyPr>
              <a:lstStyle/>
              <a:p>
                <a:pPr>
                  <a:buClrTx/>
                  <a:buFontTx/>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2" name="Freeform 60"/>
              <p:cNvSpPr>
                <a:spLocks/>
              </p:cNvSpPr>
              <p:nvPr/>
            </p:nvSpPr>
            <p:spPr bwMode="auto">
              <a:xfrm flipH="1">
                <a:off x="6829060" y="1727306"/>
                <a:ext cx="108624" cy="10570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solidFill>
              <a:ln w="9525">
                <a:noFill/>
                <a:round/>
                <a:headEnd/>
                <a:tailEnd/>
              </a:ln>
            </p:spPr>
            <p:txBody>
              <a:bodyPr vert="horz" wrap="square" lIns="121836" tIns="60918" rIns="121836" bIns="60918" numCol="1" anchor="t" anchorCtr="0" compatLnSpc="1">
                <a:prstTxWarp prst="textNoShape">
                  <a:avLst/>
                </a:prstTxWarp>
              </a:bodyPr>
              <a:lstStyle/>
              <a:p>
                <a:pPr>
                  <a:buClrTx/>
                  <a:buFontTx/>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163" name="Freeform 61"/>
              <p:cNvSpPr>
                <a:spLocks noEditPoints="1"/>
              </p:cNvSpPr>
              <p:nvPr/>
            </p:nvSpPr>
            <p:spPr bwMode="auto">
              <a:xfrm flipH="1">
                <a:off x="6731179" y="1791841"/>
                <a:ext cx="575348" cy="653132"/>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solidFill>
                <a:schemeClr val="bg1"/>
              </a:solidFill>
              <a:ln w="9525">
                <a:noFill/>
                <a:round/>
                <a:headEnd/>
                <a:tailEnd/>
              </a:ln>
            </p:spPr>
            <p:txBody>
              <a:bodyPr vert="horz" wrap="square" lIns="121836" tIns="60918" rIns="121836" bIns="60918" numCol="1" anchor="t" anchorCtr="0" compatLnSpc="1">
                <a:prstTxWarp prst="textNoShape">
                  <a:avLst/>
                </a:prstTxWarp>
              </a:bodyPr>
              <a:lstStyle/>
              <a:p>
                <a:pPr>
                  <a:buClrTx/>
                  <a:buFontTx/>
                  <a:buNone/>
                </a:pPr>
                <a:endParaRPr lang="zh-CN" altLang="en-US" sz="1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cxnSp>
          <p:nvCxnSpPr>
            <p:cNvPr id="1158" name="直接连接符 63"/>
            <p:cNvCxnSpPr/>
            <p:nvPr/>
          </p:nvCxnSpPr>
          <p:spPr bwMode="auto">
            <a:xfrm>
              <a:off x="9769995" y="2222098"/>
              <a:ext cx="0" cy="634983"/>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167" name="Rectangle 1166"/>
          <p:cNvSpPr/>
          <p:nvPr/>
        </p:nvSpPr>
        <p:spPr>
          <a:xfrm>
            <a:off x="7849529" y="2820694"/>
            <a:ext cx="781501" cy="230779"/>
          </a:xfrm>
          <a:prstGeom prst="rect">
            <a:avLst/>
          </a:prstGeom>
        </p:spPr>
        <p:txBody>
          <a:bodyPr wrap="none" lIns="68562" tIns="34281" rIns="68562" bIns="34281">
            <a:spAutoFit/>
          </a:bodyPr>
          <a:lstStyle/>
          <a:p>
            <a:pPr algn="ctr"/>
            <a:r>
              <a:rPr lang="en-US" altLang="zh-CN" sz="1000" b="1" dirty="0">
                <a:solidFill>
                  <a:schemeClr val="bg1"/>
                </a:solidFill>
                <a:latin typeface="Calibri" panose="020F0502020204030204" pitchFamily="34" charset="0"/>
                <a:ea typeface="微软雅黑" panose="020B0503020204020204" pitchFamily="34" charset="-122"/>
                <a:sym typeface="Calibri" panose="020F0502020204030204" pitchFamily="34" charset="0"/>
              </a:rPr>
              <a:t>13.7dB Gap</a:t>
            </a:r>
          </a:p>
        </p:txBody>
      </p:sp>
      <p:sp>
        <p:nvSpPr>
          <p:cNvPr id="1168" name="Rectangle 1167"/>
          <p:cNvSpPr/>
          <p:nvPr/>
        </p:nvSpPr>
        <p:spPr>
          <a:xfrm>
            <a:off x="6420412" y="4261613"/>
            <a:ext cx="2040139" cy="346230"/>
          </a:xfrm>
          <a:prstGeom prst="rect">
            <a:avLst/>
          </a:prstGeom>
        </p:spPr>
        <p:txBody>
          <a:bodyPr wrap="none" lIns="68562" tIns="34281" rIns="68562" bIns="34281">
            <a:spAutoFit/>
          </a:bodyPr>
          <a:lstStyle/>
          <a:p>
            <a:pPr algn="ctr"/>
            <a:r>
              <a:rPr lang="en-US" altLang="zh-CN" b="1" dirty="0" smtClean="0">
                <a:solidFill>
                  <a:schemeClr val="bg1"/>
                </a:solidFill>
                <a:latin typeface="Calibri" panose="020F0502020204030204" pitchFamily="34" charset="0"/>
                <a:ea typeface="微软雅黑" panose="020B0503020204020204" pitchFamily="34" charset="-122"/>
                <a:sym typeface="Calibri" panose="020F0502020204030204" pitchFamily="34" charset="0"/>
              </a:rPr>
              <a:t>Uplink is </a:t>
            </a:r>
            <a:r>
              <a:rPr lang="en-US" altLang="zh-CN" b="1" dirty="0">
                <a:solidFill>
                  <a:schemeClr val="bg1"/>
                </a:solidFill>
                <a:latin typeface="Calibri" panose="020F0502020204030204" pitchFamily="34" charset="0"/>
                <a:ea typeface="微软雅黑" panose="020B0503020204020204" pitchFamily="34" charset="-122"/>
                <a:sym typeface="Calibri" panose="020F0502020204030204" pitchFamily="34" charset="0"/>
              </a:rPr>
              <a:t>Bottleneck</a:t>
            </a:r>
            <a:endParaRPr lang="zh-CN" altLang="en-US" b="1"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p:txBody>
      </p:sp>
    </p:spTree>
    <p:extLst>
      <p:ext uri="{BB962C8B-B14F-4D97-AF65-F5344CB8AC3E}">
        <p14:creationId xmlns="" xmlns:p14="http://schemas.microsoft.com/office/powerpoint/2010/main" val="41765583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423"/>
                                        <p:tgtEl>
                                          <p:spTgt spid="11"/>
                                        </p:tgtEl>
                                      </p:cBhvr>
                                    </p:animEffect>
                                  </p:childTnLst>
                                </p:cTn>
                              </p:par>
                              <p:par>
                                <p:cTn id="8" presetID="10" presetClass="entr" presetSubtype="0" fill="hold" nodeType="withEffect">
                                  <p:stCondLst>
                                    <p:cond delay="1423"/>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423"/>
                                        <p:tgtEl>
                                          <p:spTgt spid="5"/>
                                        </p:tgtEl>
                                      </p:cBhvr>
                                    </p:animEffect>
                                  </p:childTnLst>
                                </p:cTn>
                              </p:par>
                              <p:par>
                                <p:cTn id="11" presetID="10" presetClass="entr" presetSubtype="0" fill="hold" nodeType="withEffect">
                                  <p:stCondLst>
                                    <p:cond delay="2847"/>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423"/>
                                        <p:tgtEl>
                                          <p:spTgt spid="6"/>
                                        </p:tgtEl>
                                      </p:cBhvr>
                                    </p:animEffect>
                                  </p:childTnLst>
                                </p:cTn>
                              </p:par>
                              <p:par>
                                <p:cTn id="14" presetID="10" presetClass="entr" presetSubtype="0" fill="hold" nodeType="withEffect">
                                  <p:stCondLst>
                                    <p:cond delay="427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423"/>
                                        <p:tgtEl>
                                          <p:spTgt spid="7"/>
                                        </p:tgtEl>
                                      </p:cBhvr>
                                    </p:animEffect>
                                  </p:childTnLst>
                                </p:cTn>
                              </p:par>
                              <p:par>
                                <p:cTn id="17" presetID="10" presetClass="entr" presetSubtype="0" fill="hold" nodeType="withEffect">
                                  <p:stCondLst>
                                    <p:cond delay="5694"/>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423"/>
                                        <p:tgtEl>
                                          <p:spTgt spid="8"/>
                                        </p:tgtEl>
                                      </p:cBhvr>
                                    </p:animEffect>
                                  </p:childTnLst>
                                </p:cTn>
                              </p:par>
                              <p:par>
                                <p:cTn id="20" presetID="10" presetClass="entr" presetSubtype="0" fill="hold" nodeType="withEffect">
                                  <p:stCondLst>
                                    <p:cond delay="7117"/>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423"/>
                                        <p:tgtEl>
                                          <p:spTgt spid="9"/>
                                        </p:tgtEl>
                                      </p:cBhvr>
                                    </p:animEffect>
                                  </p:childTnLst>
                                </p:cTn>
                              </p:par>
                              <p:par>
                                <p:cTn id="23" presetID="10" presetClass="entr" presetSubtype="0" fill="hold" nodeType="withEffect">
                                  <p:stCondLst>
                                    <p:cond delay="854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423"/>
                                        <p:tgtEl>
                                          <p:spTgt spid="10"/>
                                        </p:tgtEl>
                                      </p:cBhvr>
                                    </p:animEffect>
                                  </p:childTnLst>
                                </p:cTn>
                              </p:par>
                              <p:par>
                                <p:cTn id="26" presetID="10" presetClass="entr" presetSubtype="0" fill="hold" nodeType="withEffect">
                                  <p:stCondLst>
                                    <p:cond delay="9964"/>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423"/>
                                        <p:tgtEl>
                                          <p:spTgt spid="3"/>
                                        </p:tgtEl>
                                      </p:cBhvr>
                                    </p:animEffect>
                                  </p:childTnLst>
                                </p:cTn>
                              </p:par>
                              <p:par>
                                <p:cTn id="29" presetID="10" presetClass="exit" presetSubtype="0" fill="hold" nodeType="withEffect">
                                  <p:stCondLst>
                                    <p:cond delay="11387"/>
                                  </p:stCondLst>
                                  <p:childTnLst>
                                    <p:animEffect transition="out" filter="fade">
                                      <p:cBhvr>
                                        <p:cTn id="30" dur="1423"/>
                                        <p:tgtEl>
                                          <p:spTgt spid="11"/>
                                        </p:tgtEl>
                                      </p:cBhvr>
                                    </p:animEffect>
                                    <p:set>
                                      <p:cBhvr>
                                        <p:cTn id="31" dur="1" fill="hold">
                                          <p:stCondLst>
                                            <p:cond delay="1422"/>
                                          </p:stCondLst>
                                        </p:cTn>
                                        <p:tgtEl>
                                          <p:spTgt spid="11"/>
                                        </p:tgtEl>
                                        <p:attrNameLst>
                                          <p:attrName>style.visibility</p:attrName>
                                        </p:attrNameLst>
                                      </p:cBhvr>
                                      <p:to>
                                        <p:strVal val="hidden"/>
                                      </p:to>
                                    </p:set>
                                  </p:childTnLst>
                                </p:cTn>
                              </p:par>
                              <p:par>
                                <p:cTn id="32" presetID="10" presetClass="exit" presetSubtype="0" fill="hold" nodeType="withEffect">
                                  <p:stCondLst>
                                    <p:cond delay="11387"/>
                                  </p:stCondLst>
                                  <p:childTnLst>
                                    <p:animEffect transition="out" filter="fade">
                                      <p:cBhvr>
                                        <p:cTn id="33" dur="1423"/>
                                        <p:tgtEl>
                                          <p:spTgt spid="5"/>
                                        </p:tgtEl>
                                      </p:cBhvr>
                                    </p:animEffect>
                                    <p:set>
                                      <p:cBhvr>
                                        <p:cTn id="34" dur="1" fill="hold">
                                          <p:stCondLst>
                                            <p:cond delay="1422"/>
                                          </p:stCondLst>
                                        </p:cTn>
                                        <p:tgtEl>
                                          <p:spTgt spid="5"/>
                                        </p:tgtEl>
                                        <p:attrNameLst>
                                          <p:attrName>style.visibility</p:attrName>
                                        </p:attrNameLst>
                                      </p:cBhvr>
                                      <p:to>
                                        <p:strVal val="hidden"/>
                                      </p:to>
                                    </p:set>
                                  </p:childTnLst>
                                </p:cTn>
                              </p:par>
                              <p:par>
                                <p:cTn id="35" presetID="10" presetClass="exit" presetSubtype="0" fill="hold" nodeType="withEffect">
                                  <p:stCondLst>
                                    <p:cond delay="11387"/>
                                  </p:stCondLst>
                                  <p:childTnLst>
                                    <p:animEffect transition="out" filter="fade">
                                      <p:cBhvr>
                                        <p:cTn id="36" dur="1423"/>
                                        <p:tgtEl>
                                          <p:spTgt spid="6"/>
                                        </p:tgtEl>
                                      </p:cBhvr>
                                    </p:animEffect>
                                    <p:set>
                                      <p:cBhvr>
                                        <p:cTn id="37" dur="1" fill="hold">
                                          <p:stCondLst>
                                            <p:cond delay="1422"/>
                                          </p:stCondLst>
                                        </p:cTn>
                                        <p:tgtEl>
                                          <p:spTgt spid="6"/>
                                        </p:tgtEl>
                                        <p:attrNameLst>
                                          <p:attrName>style.visibility</p:attrName>
                                        </p:attrNameLst>
                                      </p:cBhvr>
                                      <p:to>
                                        <p:strVal val="hidden"/>
                                      </p:to>
                                    </p:set>
                                  </p:childTnLst>
                                </p:cTn>
                              </p:par>
                              <p:par>
                                <p:cTn id="38" presetID="10" presetClass="exit" presetSubtype="0" fill="hold" nodeType="withEffect">
                                  <p:stCondLst>
                                    <p:cond delay="11387"/>
                                  </p:stCondLst>
                                  <p:childTnLst>
                                    <p:animEffect transition="out" filter="fade">
                                      <p:cBhvr>
                                        <p:cTn id="39" dur="1423"/>
                                        <p:tgtEl>
                                          <p:spTgt spid="7"/>
                                        </p:tgtEl>
                                      </p:cBhvr>
                                    </p:animEffect>
                                    <p:set>
                                      <p:cBhvr>
                                        <p:cTn id="40" dur="1" fill="hold">
                                          <p:stCondLst>
                                            <p:cond delay="1422"/>
                                          </p:stCondLst>
                                        </p:cTn>
                                        <p:tgtEl>
                                          <p:spTgt spid="7"/>
                                        </p:tgtEl>
                                        <p:attrNameLst>
                                          <p:attrName>style.visibility</p:attrName>
                                        </p:attrNameLst>
                                      </p:cBhvr>
                                      <p:to>
                                        <p:strVal val="hidden"/>
                                      </p:to>
                                    </p:set>
                                  </p:childTnLst>
                                </p:cTn>
                              </p:par>
                              <p:par>
                                <p:cTn id="41" presetID="10" presetClass="exit" presetSubtype="0" fill="hold" nodeType="withEffect">
                                  <p:stCondLst>
                                    <p:cond delay="11387"/>
                                  </p:stCondLst>
                                  <p:childTnLst>
                                    <p:animEffect transition="out" filter="fade">
                                      <p:cBhvr>
                                        <p:cTn id="42" dur="1423"/>
                                        <p:tgtEl>
                                          <p:spTgt spid="8"/>
                                        </p:tgtEl>
                                      </p:cBhvr>
                                    </p:animEffect>
                                    <p:set>
                                      <p:cBhvr>
                                        <p:cTn id="43" dur="1" fill="hold">
                                          <p:stCondLst>
                                            <p:cond delay="1422"/>
                                          </p:stCondLst>
                                        </p:cTn>
                                        <p:tgtEl>
                                          <p:spTgt spid="8"/>
                                        </p:tgtEl>
                                        <p:attrNameLst>
                                          <p:attrName>style.visibility</p:attrName>
                                        </p:attrNameLst>
                                      </p:cBhvr>
                                      <p:to>
                                        <p:strVal val="hidden"/>
                                      </p:to>
                                    </p:set>
                                  </p:childTnLst>
                                </p:cTn>
                              </p:par>
                              <p:par>
                                <p:cTn id="44" presetID="10" presetClass="exit" presetSubtype="0" fill="hold" nodeType="withEffect">
                                  <p:stCondLst>
                                    <p:cond delay="11387"/>
                                  </p:stCondLst>
                                  <p:childTnLst>
                                    <p:animEffect transition="out" filter="fade">
                                      <p:cBhvr>
                                        <p:cTn id="45" dur="1423"/>
                                        <p:tgtEl>
                                          <p:spTgt spid="9"/>
                                        </p:tgtEl>
                                      </p:cBhvr>
                                    </p:animEffect>
                                    <p:set>
                                      <p:cBhvr>
                                        <p:cTn id="46" dur="1" fill="hold">
                                          <p:stCondLst>
                                            <p:cond delay="1422"/>
                                          </p:stCondLst>
                                        </p:cTn>
                                        <p:tgtEl>
                                          <p:spTgt spid="9"/>
                                        </p:tgtEl>
                                        <p:attrNameLst>
                                          <p:attrName>style.visibility</p:attrName>
                                        </p:attrNameLst>
                                      </p:cBhvr>
                                      <p:to>
                                        <p:strVal val="hidden"/>
                                      </p:to>
                                    </p:set>
                                  </p:childTnLst>
                                </p:cTn>
                              </p:par>
                              <p:par>
                                <p:cTn id="47" presetID="10" presetClass="exit" presetSubtype="0" fill="hold" nodeType="withEffect">
                                  <p:stCondLst>
                                    <p:cond delay="11387"/>
                                  </p:stCondLst>
                                  <p:childTnLst>
                                    <p:animEffect transition="out" filter="fade">
                                      <p:cBhvr>
                                        <p:cTn id="48" dur="1423"/>
                                        <p:tgtEl>
                                          <p:spTgt spid="10"/>
                                        </p:tgtEl>
                                      </p:cBhvr>
                                    </p:animEffect>
                                    <p:set>
                                      <p:cBhvr>
                                        <p:cTn id="49" dur="1" fill="hold">
                                          <p:stCondLst>
                                            <p:cond delay="1422"/>
                                          </p:stCondLst>
                                        </p:cTn>
                                        <p:tgtEl>
                                          <p:spTgt spid="10"/>
                                        </p:tgtEl>
                                        <p:attrNameLst>
                                          <p:attrName>style.visibility</p:attrName>
                                        </p:attrNameLst>
                                      </p:cBhvr>
                                      <p:to>
                                        <p:strVal val="hidden"/>
                                      </p:to>
                                    </p:set>
                                  </p:childTnLst>
                                </p:cTn>
                              </p:par>
                              <p:par>
                                <p:cTn id="50" presetID="10" presetClass="exit" presetSubtype="0" fill="hold" nodeType="withEffect">
                                  <p:stCondLst>
                                    <p:cond delay="11387"/>
                                  </p:stCondLst>
                                  <p:childTnLst>
                                    <p:animEffect transition="out" filter="fade">
                                      <p:cBhvr>
                                        <p:cTn id="51" dur="1423"/>
                                        <p:tgtEl>
                                          <p:spTgt spid="3"/>
                                        </p:tgtEl>
                                      </p:cBhvr>
                                    </p:animEffect>
                                    <p:set>
                                      <p:cBhvr>
                                        <p:cTn id="52" dur="1" fill="hold">
                                          <p:stCondLst>
                                            <p:cond delay="1422"/>
                                          </p:stCondLst>
                                        </p:cTn>
                                        <p:tgtEl>
                                          <p:spTgt spid="3"/>
                                        </p:tgtEl>
                                        <p:attrNameLst>
                                          <p:attrName>style.visibility</p:attrName>
                                        </p:attrNameLst>
                                      </p:cBhvr>
                                      <p:to>
                                        <p:strVal val="hidden"/>
                                      </p:to>
                                    </p:set>
                                  </p:childTnLst>
                                </p:cTn>
                              </p:par>
                              <p:par>
                                <p:cTn id="53" presetID="10" presetClass="entr" presetSubtype="0" fill="hold" nodeType="withEffect">
                                  <p:stCondLst>
                                    <p:cond delay="11387"/>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423"/>
                                        <p:tgtEl>
                                          <p:spTgt spid="19"/>
                                        </p:tgtEl>
                                      </p:cBhvr>
                                    </p:animEffect>
                                  </p:childTnLst>
                                </p:cTn>
                              </p:par>
                              <p:par>
                                <p:cTn id="56" presetID="10" presetClass="entr" presetSubtype="0" fill="hold" nodeType="withEffect">
                                  <p:stCondLst>
                                    <p:cond delay="12811"/>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423"/>
                                        <p:tgtEl>
                                          <p:spTgt spid="13"/>
                                        </p:tgtEl>
                                      </p:cBhvr>
                                    </p:animEffect>
                                  </p:childTnLst>
                                </p:cTn>
                              </p:par>
                              <p:par>
                                <p:cTn id="59" presetID="10" presetClass="entr" presetSubtype="0" fill="hold" nodeType="withEffect">
                                  <p:stCondLst>
                                    <p:cond delay="14234"/>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423"/>
                                        <p:tgtEl>
                                          <p:spTgt spid="14"/>
                                        </p:tgtEl>
                                      </p:cBhvr>
                                    </p:animEffect>
                                  </p:childTnLst>
                                </p:cTn>
                              </p:par>
                              <p:par>
                                <p:cTn id="62" presetID="10" presetClass="entr" presetSubtype="0" fill="hold" nodeType="withEffect">
                                  <p:stCondLst>
                                    <p:cond delay="15657"/>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423"/>
                                        <p:tgtEl>
                                          <p:spTgt spid="15"/>
                                        </p:tgtEl>
                                      </p:cBhvr>
                                    </p:animEffect>
                                  </p:childTnLst>
                                </p:cTn>
                              </p:par>
                              <p:par>
                                <p:cTn id="65" presetID="10" presetClass="entr" presetSubtype="0" fill="hold" nodeType="withEffect">
                                  <p:stCondLst>
                                    <p:cond delay="17081"/>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423"/>
                                        <p:tgtEl>
                                          <p:spTgt spid="16"/>
                                        </p:tgtEl>
                                      </p:cBhvr>
                                    </p:animEffect>
                                  </p:childTnLst>
                                </p:cTn>
                              </p:par>
                              <p:par>
                                <p:cTn id="68" presetID="10" presetClass="entr" presetSubtype="0" fill="hold" nodeType="withEffect">
                                  <p:stCondLst>
                                    <p:cond delay="18504"/>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423"/>
                                        <p:tgtEl>
                                          <p:spTgt spid="17"/>
                                        </p:tgtEl>
                                      </p:cBhvr>
                                    </p:animEffect>
                                  </p:childTnLst>
                                </p:cTn>
                              </p:par>
                              <p:par>
                                <p:cTn id="71" presetID="10" presetClass="entr" presetSubtype="0" fill="hold" nodeType="withEffect">
                                  <p:stCondLst>
                                    <p:cond delay="19928"/>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423"/>
                                        <p:tgtEl>
                                          <p:spTgt spid="18"/>
                                        </p:tgtEl>
                                      </p:cBhvr>
                                    </p:animEffect>
                                  </p:childTnLst>
                                </p:cTn>
                              </p:par>
                              <p:par>
                                <p:cTn id="74" presetID="10" presetClass="entr" presetSubtype="0" fill="hold" nodeType="withEffect">
                                  <p:stCondLst>
                                    <p:cond delay="21351"/>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423"/>
                                        <p:tgtEl>
                                          <p:spTgt spid="12"/>
                                        </p:tgtEl>
                                      </p:cBhvr>
                                    </p:animEffect>
                                  </p:childTnLst>
                                </p:cTn>
                              </p:par>
                              <p:par>
                                <p:cTn id="77" presetID="10" presetClass="exit" presetSubtype="0" fill="hold" nodeType="withEffect">
                                  <p:stCondLst>
                                    <p:cond delay="22774"/>
                                  </p:stCondLst>
                                  <p:childTnLst>
                                    <p:animEffect transition="out" filter="fade">
                                      <p:cBhvr>
                                        <p:cTn id="78" dur="1423"/>
                                        <p:tgtEl>
                                          <p:spTgt spid="19"/>
                                        </p:tgtEl>
                                      </p:cBhvr>
                                    </p:animEffect>
                                    <p:set>
                                      <p:cBhvr>
                                        <p:cTn id="79" dur="1" fill="hold">
                                          <p:stCondLst>
                                            <p:cond delay="1422"/>
                                          </p:stCondLst>
                                        </p:cTn>
                                        <p:tgtEl>
                                          <p:spTgt spid="19"/>
                                        </p:tgtEl>
                                        <p:attrNameLst>
                                          <p:attrName>style.visibility</p:attrName>
                                        </p:attrNameLst>
                                      </p:cBhvr>
                                      <p:to>
                                        <p:strVal val="hidden"/>
                                      </p:to>
                                    </p:set>
                                  </p:childTnLst>
                                </p:cTn>
                              </p:par>
                              <p:par>
                                <p:cTn id="80" presetID="10" presetClass="exit" presetSubtype="0" fill="hold" nodeType="withEffect">
                                  <p:stCondLst>
                                    <p:cond delay="22774"/>
                                  </p:stCondLst>
                                  <p:childTnLst>
                                    <p:animEffect transition="out" filter="fade">
                                      <p:cBhvr>
                                        <p:cTn id="81" dur="1423"/>
                                        <p:tgtEl>
                                          <p:spTgt spid="13"/>
                                        </p:tgtEl>
                                      </p:cBhvr>
                                    </p:animEffect>
                                    <p:set>
                                      <p:cBhvr>
                                        <p:cTn id="82" dur="1" fill="hold">
                                          <p:stCondLst>
                                            <p:cond delay="1422"/>
                                          </p:stCondLst>
                                        </p:cTn>
                                        <p:tgtEl>
                                          <p:spTgt spid="13"/>
                                        </p:tgtEl>
                                        <p:attrNameLst>
                                          <p:attrName>style.visibility</p:attrName>
                                        </p:attrNameLst>
                                      </p:cBhvr>
                                      <p:to>
                                        <p:strVal val="hidden"/>
                                      </p:to>
                                    </p:set>
                                  </p:childTnLst>
                                </p:cTn>
                              </p:par>
                              <p:par>
                                <p:cTn id="83" presetID="10" presetClass="exit" presetSubtype="0" fill="hold" nodeType="withEffect">
                                  <p:stCondLst>
                                    <p:cond delay="22774"/>
                                  </p:stCondLst>
                                  <p:childTnLst>
                                    <p:animEffect transition="out" filter="fade">
                                      <p:cBhvr>
                                        <p:cTn id="84" dur="1423"/>
                                        <p:tgtEl>
                                          <p:spTgt spid="14"/>
                                        </p:tgtEl>
                                      </p:cBhvr>
                                    </p:animEffect>
                                    <p:set>
                                      <p:cBhvr>
                                        <p:cTn id="85" dur="1" fill="hold">
                                          <p:stCondLst>
                                            <p:cond delay="1422"/>
                                          </p:stCondLst>
                                        </p:cTn>
                                        <p:tgtEl>
                                          <p:spTgt spid="14"/>
                                        </p:tgtEl>
                                        <p:attrNameLst>
                                          <p:attrName>style.visibility</p:attrName>
                                        </p:attrNameLst>
                                      </p:cBhvr>
                                      <p:to>
                                        <p:strVal val="hidden"/>
                                      </p:to>
                                    </p:set>
                                  </p:childTnLst>
                                </p:cTn>
                              </p:par>
                              <p:par>
                                <p:cTn id="86" presetID="10" presetClass="exit" presetSubtype="0" fill="hold" nodeType="withEffect">
                                  <p:stCondLst>
                                    <p:cond delay="22774"/>
                                  </p:stCondLst>
                                  <p:childTnLst>
                                    <p:animEffect transition="out" filter="fade">
                                      <p:cBhvr>
                                        <p:cTn id="87" dur="1423"/>
                                        <p:tgtEl>
                                          <p:spTgt spid="15"/>
                                        </p:tgtEl>
                                      </p:cBhvr>
                                    </p:animEffect>
                                    <p:set>
                                      <p:cBhvr>
                                        <p:cTn id="88" dur="1" fill="hold">
                                          <p:stCondLst>
                                            <p:cond delay="1422"/>
                                          </p:stCondLst>
                                        </p:cTn>
                                        <p:tgtEl>
                                          <p:spTgt spid="15"/>
                                        </p:tgtEl>
                                        <p:attrNameLst>
                                          <p:attrName>style.visibility</p:attrName>
                                        </p:attrNameLst>
                                      </p:cBhvr>
                                      <p:to>
                                        <p:strVal val="hidden"/>
                                      </p:to>
                                    </p:set>
                                  </p:childTnLst>
                                </p:cTn>
                              </p:par>
                              <p:par>
                                <p:cTn id="89" presetID="10" presetClass="exit" presetSubtype="0" fill="hold" nodeType="withEffect">
                                  <p:stCondLst>
                                    <p:cond delay="22774"/>
                                  </p:stCondLst>
                                  <p:childTnLst>
                                    <p:animEffect transition="out" filter="fade">
                                      <p:cBhvr>
                                        <p:cTn id="90" dur="1423"/>
                                        <p:tgtEl>
                                          <p:spTgt spid="16"/>
                                        </p:tgtEl>
                                      </p:cBhvr>
                                    </p:animEffect>
                                    <p:set>
                                      <p:cBhvr>
                                        <p:cTn id="91" dur="1" fill="hold">
                                          <p:stCondLst>
                                            <p:cond delay="1422"/>
                                          </p:stCondLst>
                                        </p:cTn>
                                        <p:tgtEl>
                                          <p:spTgt spid="16"/>
                                        </p:tgtEl>
                                        <p:attrNameLst>
                                          <p:attrName>style.visibility</p:attrName>
                                        </p:attrNameLst>
                                      </p:cBhvr>
                                      <p:to>
                                        <p:strVal val="hidden"/>
                                      </p:to>
                                    </p:set>
                                  </p:childTnLst>
                                </p:cTn>
                              </p:par>
                              <p:par>
                                <p:cTn id="92" presetID="10" presetClass="exit" presetSubtype="0" fill="hold" nodeType="withEffect">
                                  <p:stCondLst>
                                    <p:cond delay="22774"/>
                                  </p:stCondLst>
                                  <p:childTnLst>
                                    <p:animEffect transition="out" filter="fade">
                                      <p:cBhvr>
                                        <p:cTn id="93" dur="1423"/>
                                        <p:tgtEl>
                                          <p:spTgt spid="17"/>
                                        </p:tgtEl>
                                      </p:cBhvr>
                                    </p:animEffect>
                                    <p:set>
                                      <p:cBhvr>
                                        <p:cTn id="94" dur="1" fill="hold">
                                          <p:stCondLst>
                                            <p:cond delay="1422"/>
                                          </p:stCondLst>
                                        </p:cTn>
                                        <p:tgtEl>
                                          <p:spTgt spid="17"/>
                                        </p:tgtEl>
                                        <p:attrNameLst>
                                          <p:attrName>style.visibility</p:attrName>
                                        </p:attrNameLst>
                                      </p:cBhvr>
                                      <p:to>
                                        <p:strVal val="hidden"/>
                                      </p:to>
                                    </p:set>
                                  </p:childTnLst>
                                </p:cTn>
                              </p:par>
                              <p:par>
                                <p:cTn id="95" presetID="10" presetClass="exit" presetSubtype="0" fill="hold" nodeType="withEffect">
                                  <p:stCondLst>
                                    <p:cond delay="22774"/>
                                  </p:stCondLst>
                                  <p:childTnLst>
                                    <p:animEffect transition="out" filter="fade">
                                      <p:cBhvr>
                                        <p:cTn id="96" dur="1423"/>
                                        <p:tgtEl>
                                          <p:spTgt spid="18"/>
                                        </p:tgtEl>
                                      </p:cBhvr>
                                    </p:animEffect>
                                    <p:set>
                                      <p:cBhvr>
                                        <p:cTn id="97" dur="1" fill="hold">
                                          <p:stCondLst>
                                            <p:cond delay="1422"/>
                                          </p:stCondLst>
                                        </p:cTn>
                                        <p:tgtEl>
                                          <p:spTgt spid="18"/>
                                        </p:tgtEl>
                                        <p:attrNameLst>
                                          <p:attrName>style.visibility</p:attrName>
                                        </p:attrNameLst>
                                      </p:cBhvr>
                                      <p:to>
                                        <p:strVal val="hidden"/>
                                      </p:to>
                                    </p:set>
                                  </p:childTnLst>
                                </p:cTn>
                              </p:par>
                              <p:par>
                                <p:cTn id="98" presetID="10" presetClass="exit" presetSubtype="0" fill="hold" nodeType="withEffect">
                                  <p:stCondLst>
                                    <p:cond delay="22774"/>
                                  </p:stCondLst>
                                  <p:childTnLst>
                                    <p:animEffect transition="out" filter="fade">
                                      <p:cBhvr>
                                        <p:cTn id="99" dur="1423"/>
                                        <p:tgtEl>
                                          <p:spTgt spid="12"/>
                                        </p:tgtEl>
                                      </p:cBhvr>
                                    </p:animEffect>
                                    <p:set>
                                      <p:cBhvr>
                                        <p:cTn id="100" dur="1" fill="hold">
                                          <p:stCondLst>
                                            <p:cond delay="1422"/>
                                          </p:stCondLst>
                                        </p:cTn>
                                        <p:tgtEl>
                                          <p:spTgt spid="12"/>
                                        </p:tgtEl>
                                        <p:attrNameLst>
                                          <p:attrName>style.visibility</p:attrName>
                                        </p:attrNameLst>
                                      </p:cBhvr>
                                      <p:to>
                                        <p:strVal val="hidden"/>
                                      </p:to>
                                    </p:set>
                                  </p:childTnLst>
                                </p:cTn>
                              </p:par>
                              <p:par>
                                <p:cTn id="101" presetID="10" presetClass="entr" presetSubtype="0" fill="hold" nodeType="withEffect">
                                  <p:stCondLst>
                                    <p:cond delay="22774"/>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423"/>
                                        <p:tgtEl>
                                          <p:spTgt spid="27"/>
                                        </p:tgtEl>
                                      </p:cBhvr>
                                    </p:animEffect>
                                  </p:childTnLst>
                                </p:cTn>
                              </p:par>
                              <p:par>
                                <p:cTn id="104" presetID="10" presetClass="entr" presetSubtype="0" fill="hold" nodeType="withEffect">
                                  <p:stCondLst>
                                    <p:cond delay="24198"/>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423"/>
                                        <p:tgtEl>
                                          <p:spTgt spid="21"/>
                                        </p:tgtEl>
                                      </p:cBhvr>
                                    </p:animEffect>
                                  </p:childTnLst>
                                </p:cTn>
                              </p:par>
                              <p:par>
                                <p:cTn id="107" presetID="10" presetClass="entr" presetSubtype="0" fill="hold" nodeType="withEffect">
                                  <p:stCondLst>
                                    <p:cond delay="25621"/>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423"/>
                                        <p:tgtEl>
                                          <p:spTgt spid="22"/>
                                        </p:tgtEl>
                                      </p:cBhvr>
                                    </p:animEffect>
                                  </p:childTnLst>
                                </p:cTn>
                              </p:par>
                              <p:par>
                                <p:cTn id="110" presetID="10" presetClass="entr" presetSubtype="0" fill="hold" nodeType="withEffect">
                                  <p:stCondLst>
                                    <p:cond delay="27044"/>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1423"/>
                                        <p:tgtEl>
                                          <p:spTgt spid="23"/>
                                        </p:tgtEl>
                                      </p:cBhvr>
                                    </p:animEffect>
                                  </p:childTnLst>
                                </p:cTn>
                              </p:par>
                              <p:par>
                                <p:cTn id="113" presetID="10" presetClass="entr" presetSubtype="0" fill="hold" nodeType="withEffect">
                                  <p:stCondLst>
                                    <p:cond delay="28468"/>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1423"/>
                                        <p:tgtEl>
                                          <p:spTgt spid="24"/>
                                        </p:tgtEl>
                                      </p:cBhvr>
                                    </p:animEffect>
                                  </p:childTnLst>
                                </p:cTn>
                              </p:par>
                              <p:par>
                                <p:cTn id="116" presetID="10" presetClass="entr" presetSubtype="0" fill="hold" nodeType="withEffect">
                                  <p:stCondLst>
                                    <p:cond delay="29891"/>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1423"/>
                                        <p:tgtEl>
                                          <p:spTgt spid="25"/>
                                        </p:tgtEl>
                                      </p:cBhvr>
                                    </p:animEffect>
                                  </p:childTnLst>
                                </p:cTn>
                              </p:par>
                              <p:par>
                                <p:cTn id="119" presetID="10" presetClass="entr" presetSubtype="0" fill="hold" nodeType="withEffect">
                                  <p:stCondLst>
                                    <p:cond delay="31315"/>
                                  </p:stCondLst>
                                  <p:childTnLst>
                                    <p:set>
                                      <p:cBhvr>
                                        <p:cTn id="120" dur="1" fill="hold">
                                          <p:stCondLst>
                                            <p:cond delay="0"/>
                                          </p:stCondLst>
                                        </p:cTn>
                                        <p:tgtEl>
                                          <p:spTgt spid="26"/>
                                        </p:tgtEl>
                                        <p:attrNameLst>
                                          <p:attrName>style.visibility</p:attrName>
                                        </p:attrNameLst>
                                      </p:cBhvr>
                                      <p:to>
                                        <p:strVal val="visible"/>
                                      </p:to>
                                    </p:set>
                                    <p:animEffect transition="in" filter="fade">
                                      <p:cBhvr>
                                        <p:cTn id="121" dur="1423"/>
                                        <p:tgtEl>
                                          <p:spTgt spid="26"/>
                                        </p:tgtEl>
                                      </p:cBhvr>
                                    </p:animEffect>
                                  </p:childTnLst>
                                </p:cTn>
                              </p:par>
                              <p:par>
                                <p:cTn id="122" presetID="10" presetClass="entr" presetSubtype="0" fill="hold" nodeType="withEffect">
                                  <p:stCondLst>
                                    <p:cond delay="32738"/>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1423"/>
                                        <p:tgtEl>
                                          <p:spTgt spid="20"/>
                                        </p:tgtEl>
                                      </p:cBhvr>
                                    </p:animEffect>
                                  </p:childTnLst>
                                </p:cTn>
                              </p:par>
                              <p:par>
                                <p:cTn id="125" presetID="10" presetClass="exit" presetSubtype="0" fill="hold" nodeType="withEffect">
                                  <p:stCondLst>
                                    <p:cond delay="34161"/>
                                  </p:stCondLst>
                                  <p:childTnLst>
                                    <p:animEffect transition="out" filter="fade">
                                      <p:cBhvr>
                                        <p:cTn id="126" dur="1423"/>
                                        <p:tgtEl>
                                          <p:spTgt spid="27"/>
                                        </p:tgtEl>
                                      </p:cBhvr>
                                    </p:animEffect>
                                    <p:set>
                                      <p:cBhvr>
                                        <p:cTn id="127" dur="1" fill="hold">
                                          <p:stCondLst>
                                            <p:cond delay="1422"/>
                                          </p:stCondLst>
                                        </p:cTn>
                                        <p:tgtEl>
                                          <p:spTgt spid="27"/>
                                        </p:tgtEl>
                                        <p:attrNameLst>
                                          <p:attrName>style.visibility</p:attrName>
                                        </p:attrNameLst>
                                      </p:cBhvr>
                                      <p:to>
                                        <p:strVal val="hidden"/>
                                      </p:to>
                                    </p:set>
                                  </p:childTnLst>
                                </p:cTn>
                              </p:par>
                              <p:par>
                                <p:cTn id="128" presetID="10" presetClass="exit" presetSubtype="0" fill="hold" nodeType="withEffect">
                                  <p:stCondLst>
                                    <p:cond delay="34161"/>
                                  </p:stCondLst>
                                  <p:childTnLst>
                                    <p:animEffect transition="out" filter="fade">
                                      <p:cBhvr>
                                        <p:cTn id="129" dur="1423"/>
                                        <p:tgtEl>
                                          <p:spTgt spid="21"/>
                                        </p:tgtEl>
                                      </p:cBhvr>
                                    </p:animEffect>
                                    <p:set>
                                      <p:cBhvr>
                                        <p:cTn id="130" dur="1" fill="hold">
                                          <p:stCondLst>
                                            <p:cond delay="1422"/>
                                          </p:stCondLst>
                                        </p:cTn>
                                        <p:tgtEl>
                                          <p:spTgt spid="21"/>
                                        </p:tgtEl>
                                        <p:attrNameLst>
                                          <p:attrName>style.visibility</p:attrName>
                                        </p:attrNameLst>
                                      </p:cBhvr>
                                      <p:to>
                                        <p:strVal val="hidden"/>
                                      </p:to>
                                    </p:set>
                                  </p:childTnLst>
                                </p:cTn>
                              </p:par>
                              <p:par>
                                <p:cTn id="131" presetID="10" presetClass="exit" presetSubtype="0" fill="hold" nodeType="withEffect">
                                  <p:stCondLst>
                                    <p:cond delay="34161"/>
                                  </p:stCondLst>
                                  <p:childTnLst>
                                    <p:animEffect transition="out" filter="fade">
                                      <p:cBhvr>
                                        <p:cTn id="132" dur="1423"/>
                                        <p:tgtEl>
                                          <p:spTgt spid="22"/>
                                        </p:tgtEl>
                                      </p:cBhvr>
                                    </p:animEffect>
                                    <p:set>
                                      <p:cBhvr>
                                        <p:cTn id="133" dur="1" fill="hold">
                                          <p:stCondLst>
                                            <p:cond delay="1422"/>
                                          </p:stCondLst>
                                        </p:cTn>
                                        <p:tgtEl>
                                          <p:spTgt spid="22"/>
                                        </p:tgtEl>
                                        <p:attrNameLst>
                                          <p:attrName>style.visibility</p:attrName>
                                        </p:attrNameLst>
                                      </p:cBhvr>
                                      <p:to>
                                        <p:strVal val="hidden"/>
                                      </p:to>
                                    </p:set>
                                  </p:childTnLst>
                                </p:cTn>
                              </p:par>
                              <p:par>
                                <p:cTn id="134" presetID="10" presetClass="exit" presetSubtype="0" fill="hold" nodeType="withEffect">
                                  <p:stCondLst>
                                    <p:cond delay="34161"/>
                                  </p:stCondLst>
                                  <p:childTnLst>
                                    <p:animEffect transition="out" filter="fade">
                                      <p:cBhvr>
                                        <p:cTn id="135" dur="1423"/>
                                        <p:tgtEl>
                                          <p:spTgt spid="23"/>
                                        </p:tgtEl>
                                      </p:cBhvr>
                                    </p:animEffect>
                                    <p:set>
                                      <p:cBhvr>
                                        <p:cTn id="136" dur="1" fill="hold">
                                          <p:stCondLst>
                                            <p:cond delay="1422"/>
                                          </p:stCondLst>
                                        </p:cTn>
                                        <p:tgtEl>
                                          <p:spTgt spid="23"/>
                                        </p:tgtEl>
                                        <p:attrNameLst>
                                          <p:attrName>style.visibility</p:attrName>
                                        </p:attrNameLst>
                                      </p:cBhvr>
                                      <p:to>
                                        <p:strVal val="hidden"/>
                                      </p:to>
                                    </p:set>
                                  </p:childTnLst>
                                </p:cTn>
                              </p:par>
                              <p:par>
                                <p:cTn id="137" presetID="10" presetClass="exit" presetSubtype="0" fill="hold" nodeType="withEffect">
                                  <p:stCondLst>
                                    <p:cond delay="34161"/>
                                  </p:stCondLst>
                                  <p:childTnLst>
                                    <p:animEffect transition="out" filter="fade">
                                      <p:cBhvr>
                                        <p:cTn id="138" dur="1423"/>
                                        <p:tgtEl>
                                          <p:spTgt spid="24"/>
                                        </p:tgtEl>
                                      </p:cBhvr>
                                    </p:animEffect>
                                    <p:set>
                                      <p:cBhvr>
                                        <p:cTn id="139" dur="1" fill="hold">
                                          <p:stCondLst>
                                            <p:cond delay="1422"/>
                                          </p:stCondLst>
                                        </p:cTn>
                                        <p:tgtEl>
                                          <p:spTgt spid="24"/>
                                        </p:tgtEl>
                                        <p:attrNameLst>
                                          <p:attrName>style.visibility</p:attrName>
                                        </p:attrNameLst>
                                      </p:cBhvr>
                                      <p:to>
                                        <p:strVal val="hidden"/>
                                      </p:to>
                                    </p:set>
                                  </p:childTnLst>
                                </p:cTn>
                              </p:par>
                              <p:par>
                                <p:cTn id="140" presetID="10" presetClass="exit" presetSubtype="0" fill="hold" nodeType="withEffect">
                                  <p:stCondLst>
                                    <p:cond delay="34161"/>
                                  </p:stCondLst>
                                  <p:childTnLst>
                                    <p:animEffect transition="out" filter="fade">
                                      <p:cBhvr>
                                        <p:cTn id="141" dur="1423"/>
                                        <p:tgtEl>
                                          <p:spTgt spid="25"/>
                                        </p:tgtEl>
                                      </p:cBhvr>
                                    </p:animEffect>
                                    <p:set>
                                      <p:cBhvr>
                                        <p:cTn id="142" dur="1" fill="hold">
                                          <p:stCondLst>
                                            <p:cond delay="1422"/>
                                          </p:stCondLst>
                                        </p:cTn>
                                        <p:tgtEl>
                                          <p:spTgt spid="25"/>
                                        </p:tgtEl>
                                        <p:attrNameLst>
                                          <p:attrName>style.visibility</p:attrName>
                                        </p:attrNameLst>
                                      </p:cBhvr>
                                      <p:to>
                                        <p:strVal val="hidden"/>
                                      </p:to>
                                    </p:set>
                                  </p:childTnLst>
                                </p:cTn>
                              </p:par>
                              <p:par>
                                <p:cTn id="143" presetID="10" presetClass="exit" presetSubtype="0" fill="hold" nodeType="withEffect">
                                  <p:stCondLst>
                                    <p:cond delay="34161"/>
                                  </p:stCondLst>
                                  <p:childTnLst>
                                    <p:animEffect transition="out" filter="fade">
                                      <p:cBhvr>
                                        <p:cTn id="144" dur="1423"/>
                                        <p:tgtEl>
                                          <p:spTgt spid="26"/>
                                        </p:tgtEl>
                                      </p:cBhvr>
                                    </p:animEffect>
                                    <p:set>
                                      <p:cBhvr>
                                        <p:cTn id="145" dur="1" fill="hold">
                                          <p:stCondLst>
                                            <p:cond delay="1422"/>
                                          </p:stCondLst>
                                        </p:cTn>
                                        <p:tgtEl>
                                          <p:spTgt spid="26"/>
                                        </p:tgtEl>
                                        <p:attrNameLst>
                                          <p:attrName>style.visibility</p:attrName>
                                        </p:attrNameLst>
                                      </p:cBhvr>
                                      <p:to>
                                        <p:strVal val="hidden"/>
                                      </p:to>
                                    </p:set>
                                  </p:childTnLst>
                                </p:cTn>
                              </p:par>
                              <p:par>
                                <p:cTn id="146" presetID="10" presetClass="exit" presetSubtype="0" fill="hold" nodeType="withEffect">
                                  <p:stCondLst>
                                    <p:cond delay="34161"/>
                                  </p:stCondLst>
                                  <p:childTnLst>
                                    <p:animEffect transition="out" filter="fade">
                                      <p:cBhvr>
                                        <p:cTn id="147" dur="1423"/>
                                        <p:tgtEl>
                                          <p:spTgt spid="20"/>
                                        </p:tgtEl>
                                      </p:cBhvr>
                                    </p:animEffect>
                                    <p:set>
                                      <p:cBhvr>
                                        <p:cTn id="148" dur="1" fill="hold">
                                          <p:stCondLst>
                                            <p:cond delay="1422"/>
                                          </p:stCondLst>
                                        </p:cTn>
                                        <p:tgtEl>
                                          <p:spTgt spid="20"/>
                                        </p:tgtEl>
                                        <p:attrNameLst>
                                          <p:attrName>style.visibility</p:attrName>
                                        </p:attrNameLst>
                                      </p:cBhvr>
                                      <p:to>
                                        <p:strVal val="hidden"/>
                                      </p:to>
                                    </p:set>
                                  </p:childTnLst>
                                </p:cTn>
                              </p:par>
                              <p:par>
                                <p:cTn id="149" presetID="10" presetClass="entr" presetSubtype="0" fill="hold" nodeType="withEffect">
                                  <p:stCondLst>
                                    <p:cond delay="34161"/>
                                  </p:stCondLst>
                                  <p:childTnLst>
                                    <p:set>
                                      <p:cBhvr>
                                        <p:cTn id="150" dur="1" fill="hold">
                                          <p:stCondLst>
                                            <p:cond delay="0"/>
                                          </p:stCondLst>
                                        </p:cTn>
                                        <p:tgtEl>
                                          <p:spTgt spid="195"/>
                                        </p:tgtEl>
                                        <p:attrNameLst>
                                          <p:attrName>style.visibility</p:attrName>
                                        </p:attrNameLst>
                                      </p:cBhvr>
                                      <p:to>
                                        <p:strVal val="visible"/>
                                      </p:to>
                                    </p:set>
                                    <p:animEffect transition="in" filter="fade">
                                      <p:cBhvr>
                                        <p:cTn id="151" dur="1423"/>
                                        <p:tgtEl>
                                          <p:spTgt spid="195"/>
                                        </p:tgtEl>
                                      </p:cBhvr>
                                    </p:animEffect>
                                  </p:childTnLst>
                                </p:cTn>
                              </p:par>
                              <p:par>
                                <p:cTn id="152" presetID="10" presetClass="entr" presetSubtype="0" fill="hold" nodeType="withEffect">
                                  <p:stCondLst>
                                    <p:cond delay="35585"/>
                                  </p:stCondLst>
                                  <p:childTnLst>
                                    <p:set>
                                      <p:cBhvr>
                                        <p:cTn id="153" dur="1" fill="hold">
                                          <p:stCondLst>
                                            <p:cond delay="0"/>
                                          </p:stCondLst>
                                        </p:cTn>
                                        <p:tgtEl>
                                          <p:spTgt spid="29"/>
                                        </p:tgtEl>
                                        <p:attrNameLst>
                                          <p:attrName>style.visibility</p:attrName>
                                        </p:attrNameLst>
                                      </p:cBhvr>
                                      <p:to>
                                        <p:strVal val="visible"/>
                                      </p:to>
                                    </p:set>
                                    <p:animEffect transition="in" filter="fade">
                                      <p:cBhvr>
                                        <p:cTn id="154" dur="1423"/>
                                        <p:tgtEl>
                                          <p:spTgt spid="29"/>
                                        </p:tgtEl>
                                      </p:cBhvr>
                                    </p:animEffect>
                                  </p:childTnLst>
                                </p:cTn>
                              </p:par>
                              <p:par>
                                <p:cTn id="155" presetID="10" presetClass="entr" presetSubtype="0" fill="hold" nodeType="withEffect">
                                  <p:stCondLst>
                                    <p:cond delay="37008"/>
                                  </p:stCondLst>
                                  <p:childTnLst>
                                    <p:set>
                                      <p:cBhvr>
                                        <p:cTn id="156" dur="1" fill="hold">
                                          <p:stCondLst>
                                            <p:cond delay="0"/>
                                          </p:stCondLst>
                                        </p:cTn>
                                        <p:tgtEl>
                                          <p:spTgt spid="30"/>
                                        </p:tgtEl>
                                        <p:attrNameLst>
                                          <p:attrName>style.visibility</p:attrName>
                                        </p:attrNameLst>
                                      </p:cBhvr>
                                      <p:to>
                                        <p:strVal val="visible"/>
                                      </p:to>
                                    </p:set>
                                    <p:animEffect transition="in" filter="fade">
                                      <p:cBhvr>
                                        <p:cTn id="157" dur="1423"/>
                                        <p:tgtEl>
                                          <p:spTgt spid="30"/>
                                        </p:tgtEl>
                                      </p:cBhvr>
                                    </p:animEffect>
                                  </p:childTnLst>
                                </p:cTn>
                              </p:par>
                              <p:par>
                                <p:cTn id="158" presetID="10" presetClass="entr" presetSubtype="0" fill="hold" nodeType="withEffect">
                                  <p:stCondLst>
                                    <p:cond delay="38432"/>
                                  </p:stCondLst>
                                  <p:childTnLst>
                                    <p:set>
                                      <p:cBhvr>
                                        <p:cTn id="159" dur="1" fill="hold">
                                          <p:stCondLst>
                                            <p:cond delay="0"/>
                                          </p:stCondLst>
                                        </p:cTn>
                                        <p:tgtEl>
                                          <p:spTgt spid="31"/>
                                        </p:tgtEl>
                                        <p:attrNameLst>
                                          <p:attrName>style.visibility</p:attrName>
                                        </p:attrNameLst>
                                      </p:cBhvr>
                                      <p:to>
                                        <p:strVal val="visible"/>
                                      </p:to>
                                    </p:set>
                                    <p:animEffect transition="in" filter="fade">
                                      <p:cBhvr>
                                        <p:cTn id="160" dur="1423"/>
                                        <p:tgtEl>
                                          <p:spTgt spid="31"/>
                                        </p:tgtEl>
                                      </p:cBhvr>
                                    </p:animEffect>
                                  </p:childTnLst>
                                </p:cTn>
                              </p:par>
                              <p:par>
                                <p:cTn id="161" presetID="10" presetClass="entr" presetSubtype="0" fill="hold" nodeType="withEffect">
                                  <p:stCondLst>
                                    <p:cond delay="39855"/>
                                  </p:stCondLst>
                                  <p:childTnLst>
                                    <p:set>
                                      <p:cBhvr>
                                        <p:cTn id="162" dur="1" fill="hold">
                                          <p:stCondLst>
                                            <p:cond delay="0"/>
                                          </p:stCondLst>
                                        </p:cTn>
                                        <p:tgtEl>
                                          <p:spTgt spid="192"/>
                                        </p:tgtEl>
                                        <p:attrNameLst>
                                          <p:attrName>style.visibility</p:attrName>
                                        </p:attrNameLst>
                                      </p:cBhvr>
                                      <p:to>
                                        <p:strVal val="visible"/>
                                      </p:to>
                                    </p:set>
                                    <p:animEffect transition="in" filter="fade">
                                      <p:cBhvr>
                                        <p:cTn id="163" dur="1423"/>
                                        <p:tgtEl>
                                          <p:spTgt spid="192"/>
                                        </p:tgtEl>
                                      </p:cBhvr>
                                    </p:animEffect>
                                  </p:childTnLst>
                                </p:cTn>
                              </p:par>
                              <p:par>
                                <p:cTn id="164" presetID="10" presetClass="entr" presetSubtype="0" fill="hold" nodeType="withEffect">
                                  <p:stCondLst>
                                    <p:cond delay="41278"/>
                                  </p:stCondLst>
                                  <p:childTnLst>
                                    <p:set>
                                      <p:cBhvr>
                                        <p:cTn id="165" dur="1" fill="hold">
                                          <p:stCondLst>
                                            <p:cond delay="0"/>
                                          </p:stCondLst>
                                        </p:cTn>
                                        <p:tgtEl>
                                          <p:spTgt spid="193"/>
                                        </p:tgtEl>
                                        <p:attrNameLst>
                                          <p:attrName>style.visibility</p:attrName>
                                        </p:attrNameLst>
                                      </p:cBhvr>
                                      <p:to>
                                        <p:strVal val="visible"/>
                                      </p:to>
                                    </p:set>
                                    <p:animEffect transition="in" filter="fade">
                                      <p:cBhvr>
                                        <p:cTn id="166" dur="1423"/>
                                        <p:tgtEl>
                                          <p:spTgt spid="193"/>
                                        </p:tgtEl>
                                      </p:cBhvr>
                                    </p:animEffect>
                                  </p:childTnLst>
                                </p:cTn>
                              </p:par>
                              <p:par>
                                <p:cTn id="167" presetID="10" presetClass="entr" presetSubtype="0" fill="hold" nodeType="withEffect">
                                  <p:stCondLst>
                                    <p:cond delay="42702"/>
                                  </p:stCondLst>
                                  <p:childTnLst>
                                    <p:set>
                                      <p:cBhvr>
                                        <p:cTn id="168" dur="1" fill="hold">
                                          <p:stCondLst>
                                            <p:cond delay="0"/>
                                          </p:stCondLst>
                                        </p:cTn>
                                        <p:tgtEl>
                                          <p:spTgt spid="194"/>
                                        </p:tgtEl>
                                        <p:attrNameLst>
                                          <p:attrName>style.visibility</p:attrName>
                                        </p:attrNameLst>
                                      </p:cBhvr>
                                      <p:to>
                                        <p:strVal val="visible"/>
                                      </p:to>
                                    </p:set>
                                    <p:animEffect transition="in" filter="fade">
                                      <p:cBhvr>
                                        <p:cTn id="169" dur="1423"/>
                                        <p:tgtEl>
                                          <p:spTgt spid="194"/>
                                        </p:tgtEl>
                                      </p:cBhvr>
                                    </p:animEffect>
                                  </p:childTnLst>
                                </p:cTn>
                              </p:par>
                              <p:par>
                                <p:cTn id="170" presetID="10" presetClass="entr" presetSubtype="0" fill="hold" nodeType="withEffect">
                                  <p:stCondLst>
                                    <p:cond delay="44125"/>
                                  </p:stCondLst>
                                  <p:childTnLst>
                                    <p:set>
                                      <p:cBhvr>
                                        <p:cTn id="171" dur="1" fill="hold">
                                          <p:stCondLst>
                                            <p:cond delay="0"/>
                                          </p:stCondLst>
                                        </p:cTn>
                                        <p:tgtEl>
                                          <p:spTgt spid="28"/>
                                        </p:tgtEl>
                                        <p:attrNameLst>
                                          <p:attrName>style.visibility</p:attrName>
                                        </p:attrNameLst>
                                      </p:cBhvr>
                                      <p:to>
                                        <p:strVal val="visible"/>
                                      </p:to>
                                    </p:set>
                                    <p:animEffect transition="in" filter="fade">
                                      <p:cBhvr>
                                        <p:cTn id="172" dur="1423"/>
                                        <p:tgtEl>
                                          <p:spTgt spid="28"/>
                                        </p:tgtEl>
                                      </p:cBhvr>
                                    </p:animEffect>
                                  </p:childTnLst>
                                </p:cTn>
                              </p:par>
                              <p:par>
                                <p:cTn id="173" presetID="10" presetClass="exit" presetSubtype="0" fill="hold" nodeType="withEffect">
                                  <p:stCondLst>
                                    <p:cond delay="45549"/>
                                  </p:stCondLst>
                                  <p:childTnLst>
                                    <p:animEffect transition="out" filter="fade">
                                      <p:cBhvr>
                                        <p:cTn id="174" dur="1423"/>
                                        <p:tgtEl>
                                          <p:spTgt spid="195"/>
                                        </p:tgtEl>
                                      </p:cBhvr>
                                    </p:animEffect>
                                    <p:set>
                                      <p:cBhvr>
                                        <p:cTn id="175" dur="1" fill="hold">
                                          <p:stCondLst>
                                            <p:cond delay="1422"/>
                                          </p:stCondLst>
                                        </p:cTn>
                                        <p:tgtEl>
                                          <p:spTgt spid="195"/>
                                        </p:tgtEl>
                                        <p:attrNameLst>
                                          <p:attrName>style.visibility</p:attrName>
                                        </p:attrNameLst>
                                      </p:cBhvr>
                                      <p:to>
                                        <p:strVal val="hidden"/>
                                      </p:to>
                                    </p:set>
                                  </p:childTnLst>
                                </p:cTn>
                              </p:par>
                              <p:par>
                                <p:cTn id="176" presetID="10" presetClass="exit" presetSubtype="0" fill="hold" nodeType="withEffect">
                                  <p:stCondLst>
                                    <p:cond delay="45549"/>
                                  </p:stCondLst>
                                  <p:childTnLst>
                                    <p:animEffect transition="out" filter="fade">
                                      <p:cBhvr>
                                        <p:cTn id="177" dur="1423"/>
                                        <p:tgtEl>
                                          <p:spTgt spid="29"/>
                                        </p:tgtEl>
                                      </p:cBhvr>
                                    </p:animEffect>
                                    <p:set>
                                      <p:cBhvr>
                                        <p:cTn id="178" dur="1" fill="hold">
                                          <p:stCondLst>
                                            <p:cond delay="1422"/>
                                          </p:stCondLst>
                                        </p:cTn>
                                        <p:tgtEl>
                                          <p:spTgt spid="29"/>
                                        </p:tgtEl>
                                        <p:attrNameLst>
                                          <p:attrName>style.visibility</p:attrName>
                                        </p:attrNameLst>
                                      </p:cBhvr>
                                      <p:to>
                                        <p:strVal val="hidden"/>
                                      </p:to>
                                    </p:set>
                                  </p:childTnLst>
                                </p:cTn>
                              </p:par>
                              <p:par>
                                <p:cTn id="179" presetID="10" presetClass="exit" presetSubtype="0" fill="hold" nodeType="withEffect">
                                  <p:stCondLst>
                                    <p:cond delay="45549"/>
                                  </p:stCondLst>
                                  <p:childTnLst>
                                    <p:animEffect transition="out" filter="fade">
                                      <p:cBhvr>
                                        <p:cTn id="180" dur="1423"/>
                                        <p:tgtEl>
                                          <p:spTgt spid="30"/>
                                        </p:tgtEl>
                                      </p:cBhvr>
                                    </p:animEffect>
                                    <p:set>
                                      <p:cBhvr>
                                        <p:cTn id="181" dur="1" fill="hold">
                                          <p:stCondLst>
                                            <p:cond delay="1422"/>
                                          </p:stCondLst>
                                        </p:cTn>
                                        <p:tgtEl>
                                          <p:spTgt spid="30"/>
                                        </p:tgtEl>
                                        <p:attrNameLst>
                                          <p:attrName>style.visibility</p:attrName>
                                        </p:attrNameLst>
                                      </p:cBhvr>
                                      <p:to>
                                        <p:strVal val="hidden"/>
                                      </p:to>
                                    </p:set>
                                  </p:childTnLst>
                                </p:cTn>
                              </p:par>
                              <p:par>
                                <p:cTn id="182" presetID="10" presetClass="exit" presetSubtype="0" fill="hold" nodeType="withEffect">
                                  <p:stCondLst>
                                    <p:cond delay="45549"/>
                                  </p:stCondLst>
                                  <p:childTnLst>
                                    <p:animEffect transition="out" filter="fade">
                                      <p:cBhvr>
                                        <p:cTn id="183" dur="1423"/>
                                        <p:tgtEl>
                                          <p:spTgt spid="31"/>
                                        </p:tgtEl>
                                      </p:cBhvr>
                                    </p:animEffect>
                                    <p:set>
                                      <p:cBhvr>
                                        <p:cTn id="184" dur="1" fill="hold">
                                          <p:stCondLst>
                                            <p:cond delay="1422"/>
                                          </p:stCondLst>
                                        </p:cTn>
                                        <p:tgtEl>
                                          <p:spTgt spid="31"/>
                                        </p:tgtEl>
                                        <p:attrNameLst>
                                          <p:attrName>style.visibility</p:attrName>
                                        </p:attrNameLst>
                                      </p:cBhvr>
                                      <p:to>
                                        <p:strVal val="hidden"/>
                                      </p:to>
                                    </p:set>
                                  </p:childTnLst>
                                </p:cTn>
                              </p:par>
                              <p:par>
                                <p:cTn id="185" presetID="10" presetClass="exit" presetSubtype="0" fill="hold" nodeType="withEffect">
                                  <p:stCondLst>
                                    <p:cond delay="45549"/>
                                  </p:stCondLst>
                                  <p:childTnLst>
                                    <p:animEffect transition="out" filter="fade">
                                      <p:cBhvr>
                                        <p:cTn id="186" dur="1423"/>
                                        <p:tgtEl>
                                          <p:spTgt spid="192"/>
                                        </p:tgtEl>
                                      </p:cBhvr>
                                    </p:animEffect>
                                    <p:set>
                                      <p:cBhvr>
                                        <p:cTn id="187" dur="1" fill="hold">
                                          <p:stCondLst>
                                            <p:cond delay="1422"/>
                                          </p:stCondLst>
                                        </p:cTn>
                                        <p:tgtEl>
                                          <p:spTgt spid="192"/>
                                        </p:tgtEl>
                                        <p:attrNameLst>
                                          <p:attrName>style.visibility</p:attrName>
                                        </p:attrNameLst>
                                      </p:cBhvr>
                                      <p:to>
                                        <p:strVal val="hidden"/>
                                      </p:to>
                                    </p:set>
                                  </p:childTnLst>
                                </p:cTn>
                              </p:par>
                              <p:par>
                                <p:cTn id="188" presetID="10" presetClass="exit" presetSubtype="0" fill="hold" nodeType="withEffect">
                                  <p:stCondLst>
                                    <p:cond delay="45549"/>
                                  </p:stCondLst>
                                  <p:childTnLst>
                                    <p:animEffect transition="out" filter="fade">
                                      <p:cBhvr>
                                        <p:cTn id="189" dur="1423"/>
                                        <p:tgtEl>
                                          <p:spTgt spid="193"/>
                                        </p:tgtEl>
                                      </p:cBhvr>
                                    </p:animEffect>
                                    <p:set>
                                      <p:cBhvr>
                                        <p:cTn id="190" dur="1" fill="hold">
                                          <p:stCondLst>
                                            <p:cond delay="1422"/>
                                          </p:stCondLst>
                                        </p:cTn>
                                        <p:tgtEl>
                                          <p:spTgt spid="193"/>
                                        </p:tgtEl>
                                        <p:attrNameLst>
                                          <p:attrName>style.visibility</p:attrName>
                                        </p:attrNameLst>
                                      </p:cBhvr>
                                      <p:to>
                                        <p:strVal val="hidden"/>
                                      </p:to>
                                    </p:set>
                                  </p:childTnLst>
                                </p:cTn>
                              </p:par>
                              <p:par>
                                <p:cTn id="191" presetID="10" presetClass="exit" presetSubtype="0" fill="hold" nodeType="withEffect">
                                  <p:stCondLst>
                                    <p:cond delay="45549"/>
                                  </p:stCondLst>
                                  <p:childTnLst>
                                    <p:animEffect transition="out" filter="fade">
                                      <p:cBhvr>
                                        <p:cTn id="192" dur="1423"/>
                                        <p:tgtEl>
                                          <p:spTgt spid="194"/>
                                        </p:tgtEl>
                                      </p:cBhvr>
                                    </p:animEffect>
                                    <p:set>
                                      <p:cBhvr>
                                        <p:cTn id="193" dur="1" fill="hold">
                                          <p:stCondLst>
                                            <p:cond delay="1422"/>
                                          </p:stCondLst>
                                        </p:cTn>
                                        <p:tgtEl>
                                          <p:spTgt spid="194"/>
                                        </p:tgtEl>
                                        <p:attrNameLst>
                                          <p:attrName>style.visibility</p:attrName>
                                        </p:attrNameLst>
                                      </p:cBhvr>
                                      <p:to>
                                        <p:strVal val="hidden"/>
                                      </p:to>
                                    </p:set>
                                  </p:childTnLst>
                                </p:cTn>
                              </p:par>
                              <p:par>
                                <p:cTn id="194" presetID="10" presetClass="exit" presetSubtype="0" fill="hold" nodeType="withEffect">
                                  <p:stCondLst>
                                    <p:cond delay="45549"/>
                                  </p:stCondLst>
                                  <p:childTnLst>
                                    <p:animEffect transition="out" filter="fade">
                                      <p:cBhvr>
                                        <p:cTn id="195" dur="1423"/>
                                        <p:tgtEl>
                                          <p:spTgt spid="28"/>
                                        </p:tgtEl>
                                      </p:cBhvr>
                                    </p:animEffect>
                                    <p:set>
                                      <p:cBhvr>
                                        <p:cTn id="196" dur="1" fill="hold">
                                          <p:stCondLst>
                                            <p:cond delay="1422"/>
                                          </p:stCondLst>
                                        </p:cTn>
                                        <p:tgtEl>
                                          <p:spTgt spid="28"/>
                                        </p:tgtEl>
                                        <p:attrNameLst>
                                          <p:attrName>style.visibility</p:attrName>
                                        </p:attrNameLst>
                                      </p:cBhvr>
                                      <p:to>
                                        <p:strVal val="hidden"/>
                                      </p:to>
                                    </p:set>
                                  </p:childTnLst>
                                </p:cTn>
                              </p:par>
                              <p:par>
                                <p:cTn id="197" presetID="10" presetClass="entr" presetSubtype="0" fill="hold" nodeType="withEffect">
                                  <p:stCondLst>
                                    <p:cond delay="45549"/>
                                  </p:stCondLst>
                                  <p:childTnLst>
                                    <p:set>
                                      <p:cBhvr>
                                        <p:cTn id="198" dur="1" fill="hold">
                                          <p:stCondLst>
                                            <p:cond delay="0"/>
                                          </p:stCondLst>
                                        </p:cTn>
                                        <p:tgtEl>
                                          <p:spTgt spid="204"/>
                                        </p:tgtEl>
                                        <p:attrNameLst>
                                          <p:attrName>style.visibility</p:attrName>
                                        </p:attrNameLst>
                                      </p:cBhvr>
                                      <p:to>
                                        <p:strVal val="visible"/>
                                      </p:to>
                                    </p:set>
                                    <p:animEffect transition="in" filter="fade">
                                      <p:cBhvr>
                                        <p:cTn id="199" dur="1423"/>
                                        <p:tgtEl>
                                          <p:spTgt spid="204"/>
                                        </p:tgtEl>
                                      </p:cBhvr>
                                    </p:animEffect>
                                  </p:childTnLst>
                                </p:cTn>
                              </p:par>
                              <p:par>
                                <p:cTn id="200" presetID="10" presetClass="entr" presetSubtype="0" fill="hold" nodeType="withEffect">
                                  <p:stCondLst>
                                    <p:cond delay="46972"/>
                                  </p:stCondLst>
                                  <p:childTnLst>
                                    <p:set>
                                      <p:cBhvr>
                                        <p:cTn id="201" dur="1" fill="hold">
                                          <p:stCondLst>
                                            <p:cond delay="0"/>
                                          </p:stCondLst>
                                        </p:cTn>
                                        <p:tgtEl>
                                          <p:spTgt spid="197"/>
                                        </p:tgtEl>
                                        <p:attrNameLst>
                                          <p:attrName>style.visibility</p:attrName>
                                        </p:attrNameLst>
                                      </p:cBhvr>
                                      <p:to>
                                        <p:strVal val="visible"/>
                                      </p:to>
                                    </p:set>
                                    <p:animEffect transition="in" filter="fade">
                                      <p:cBhvr>
                                        <p:cTn id="202" dur="1423"/>
                                        <p:tgtEl>
                                          <p:spTgt spid="197"/>
                                        </p:tgtEl>
                                      </p:cBhvr>
                                    </p:animEffect>
                                  </p:childTnLst>
                                </p:cTn>
                              </p:par>
                              <p:par>
                                <p:cTn id="203" presetID="10" presetClass="entr" presetSubtype="0" fill="hold" nodeType="withEffect">
                                  <p:stCondLst>
                                    <p:cond delay="48395"/>
                                  </p:stCondLst>
                                  <p:childTnLst>
                                    <p:set>
                                      <p:cBhvr>
                                        <p:cTn id="204" dur="1" fill="hold">
                                          <p:stCondLst>
                                            <p:cond delay="0"/>
                                          </p:stCondLst>
                                        </p:cTn>
                                        <p:tgtEl>
                                          <p:spTgt spid="198"/>
                                        </p:tgtEl>
                                        <p:attrNameLst>
                                          <p:attrName>style.visibility</p:attrName>
                                        </p:attrNameLst>
                                      </p:cBhvr>
                                      <p:to>
                                        <p:strVal val="visible"/>
                                      </p:to>
                                    </p:set>
                                    <p:animEffect transition="in" filter="fade">
                                      <p:cBhvr>
                                        <p:cTn id="205" dur="1423"/>
                                        <p:tgtEl>
                                          <p:spTgt spid="198"/>
                                        </p:tgtEl>
                                      </p:cBhvr>
                                    </p:animEffect>
                                  </p:childTnLst>
                                </p:cTn>
                              </p:par>
                              <p:par>
                                <p:cTn id="206" presetID="10" presetClass="entr" presetSubtype="0" fill="hold" nodeType="withEffect">
                                  <p:stCondLst>
                                    <p:cond delay="49819"/>
                                  </p:stCondLst>
                                  <p:childTnLst>
                                    <p:set>
                                      <p:cBhvr>
                                        <p:cTn id="207" dur="1" fill="hold">
                                          <p:stCondLst>
                                            <p:cond delay="0"/>
                                          </p:stCondLst>
                                        </p:cTn>
                                        <p:tgtEl>
                                          <p:spTgt spid="199"/>
                                        </p:tgtEl>
                                        <p:attrNameLst>
                                          <p:attrName>style.visibility</p:attrName>
                                        </p:attrNameLst>
                                      </p:cBhvr>
                                      <p:to>
                                        <p:strVal val="visible"/>
                                      </p:to>
                                    </p:set>
                                    <p:animEffect transition="in" filter="fade">
                                      <p:cBhvr>
                                        <p:cTn id="208" dur="1423"/>
                                        <p:tgtEl>
                                          <p:spTgt spid="199"/>
                                        </p:tgtEl>
                                      </p:cBhvr>
                                    </p:animEffect>
                                  </p:childTnLst>
                                </p:cTn>
                              </p:par>
                              <p:par>
                                <p:cTn id="209" presetID="10" presetClass="entr" presetSubtype="0" fill="hold" nodeType="withEffect">
                                  <p:stCondLst>
                                    <p:cond delay="51242"/>
                                  </p:stCondLst>
                                  <p:childTnLst>
                                    <p:set>
                                      <p:cBhvr>
                                        <p:cTn id="210" dur="1" fill="hold">
                                          <p:stCondLst>
                                            <p:cond delay="0"/>
                                          </p:stCondLst>
                                        </p:cTn>
                                        <p:tgtEl>
                                          <p:spTgt spid="200"/>
                                        </p:tgtEl>
                                        <p:attrNameLst>
                                          <p:attrName>style.visibility</p:attrName>
                                        </p:attrNameLst>
                                      </p:cBhvr>
                                      <p:to>
                                        <p:strVal val="visible"/>
                                      </p:to>
                                    </p:set>
                                    <p:animEffect transition="in" filter="fade">
                                      <p:cBhvr>
                                        <p:cTn id="211" dur="1423"/>
                                        <p:tgtEl>
                                          <p:spTgt spid="200"/>
                                        </p:tgtEl>
                                      </p:cBhvr>
                                    </p:animEffect>
                                  </p:childTnLst>
                                </p:cTn>
                              </p:par>
                              <p:par>
                                <p:cTn id="212" presetID="10" presetClass="entr" presetSubtype="0" fill="hold" nodeType="withEffect">
                                  <p:stCondLst>
                                    <p:cond delay="52666"/>
                                  </p:stCondLst>
                                  <p:childTnLst>
                                    <p:set>
                                      <p:cBhvr>
                                        <p:cTn id="213" dur="1" fill="hold">
                                          <p:stCondLst>
                                            <p:cond delay="0"/>
                                          </p:stCondLst>
                                        </p:cTn>
                                        <p:tgtEl>
                                          <p:spTgt spid="201"/>
                                        </p:tgtEl>
                                        <p:attrNameLst>
                                          <p:attrName>style.visibility</p:attrName>
                                        </p:attrNameLst>
                                      </p:cBhvr>
                                      <p:to>
                                        <p:strVal val="visible"/>
                                      </p:to>
                                    </p:set>
                                    <p:animEffect transition="in" filter="fade">
                                      <p:cBhvr>
                                        <p:cTn id="214" dur="1423"/>
                                        <p:tgtEl>
                                          <p:spTgt spid="201"/>
                                        </p:tgtEl>
                                      </p:cBhvr>
                                    </p:animEffect>
                                  </p:childTnLst>
                                </p:cTn>
                              </p:par>
                              <p:par>
                                <p:cTn id="215" presetID="10" presetClass="entr" presetSubtype="0" fill="hold" nodeType="withEffect">
                                  <p:stCondLst>
                                    <p:cond delay="54089"/>
                                  </p:stCondLst>
                                  <p:childTnLst>
                                    <p:set>
                                      <p:cBhvr>
                                        <p:cTn id="216" dur="1" fill="hold">
                                          <p:stCondLst>
                                            <p:cond delay="0"/>
                                          </p:stCondLst>
                                        </p:cTn>
                                        <p:tgtEl>
                                          <p:spTgt spid="202"/>
                                        </p:tgtEl>
                                        <p:attrNameLst>
                                          <p:attrName>style.visibility</p:attrName>
                                        </p:attrNameLst>
                                      </p:cBhvr>
                                      <p:to>
                                        <p:strVal val="visible"/>
                                      </p:to>
                                    </p:set>
                                    <p:animEffect transition="in" filter="fade">
                                      <p:cBhvr>
                                        <p:cTn id="217" dur="1423"/>
                                        <p:tgtEl>
                                          <p:spTgt spid="202"/>
                                        </p:tgtEl>
                                      </p:cBhvr>
                                    </p:animEffect>
                                  </p:childTnLst>
                                </p:cTn>
                              </p:par>
                              <p:par>
                                <p:cTn id="218" presetID="10" presetClass="entr" presetSubtype="0" fill="hold" nodeType="withEffect">
                                  <p:stCondLst>
                                    <p:cond delay="55512"/>
                                  </p:stCondLst>
                                  <p:childTnLst>
                                    <p:set>
                                      <p:cBhvr>
                                        <p:cTn id="219" dur="1" fill="hold">
                                          <p:stCondLst>
                                            <p:cond delay="0"/>
                                          </p:stCondLst>
                                        </p:cTn>
                                        <p:tgtEl>
                                          <p:spTgt spid="196"/>
                                        </p:tgtEl>
                                        <p:attrNameLst>
                                          <p:attrName>style.visibility</p:attrName>
                                        </p:attrNameLst>
                                      </p:cBhvr>
                                      <p:to>
                                        <p:strVal val="visible"/>
                                      </p:to>
                                    </p:set>
                                    <p:animEffect transition="in" filter="fade">
                                      <p:cBhvr>
                                        <p:cTn id="220" dur="1423"/>
                                        <p:tgtEl>
                                          <p:spTgt spid="196"/>
                                        </p:tgtEl>
                                      </p:cBhvr>
                                    </p:animEffect>
                                  </p:childTnLst>
                                </p:cTn>
                              </p:par>
                              <p:par>
                                <p:cTn id="221" presetID="10" presetClass="exit" presetSubtype="0" fill="hold" nodeType="withEffect">
                                  <p:stCondLst>
                                    <p:cond delay="56936"/>
                                  </p:stCondLst>
                                  <p:childTnLst>
                                    <p:animEffect transition="out" filter="fade">
                                      <p:cBhvr>
                                        <p:cTn id="222" dur="1423"/>
                                        <p:tgtEl>
                                          <p:spTgt spid="204"/>
                                        </p:tgtEl>
                                      </p:cBhvr>
                                    </p:animEffect>
                                    <p:set>
                                      <p:cBhvr>
                                        <p:cTn id="223" dur="1" fill="hold">
                                          <p:stCondLst>
                                            <p:cond delay="1422"/>
                                          </p:stCondLst>
                                        </p:cTn>
                                        <p:tgtEl>
                                          <p:spTgt spid="204"/>
                                        </p:tgtEl>
                                        <p:attrNameLst>
                                          <p:attrName>style.visibility</p:attrName>
                                        </p:attrNameLst>
                                      </p:cBhvr>
                                      <p:to>
                                        <p:strVal val="hidden"/>
                                      </p:to>
                                    </p:set>
                                  </p:childTnLst>
                                </p:cTn>
                              </p:par>
                              <p:par>
                                <p:cTn id="224" presetID="10" presetClass="exit" presetSubtype="0" fill="hold" nodeType="withEffect">
                                  <p:stCondLst>
                                    <p:cond delay="56936"/>
                                  </p:stCondLst>
                                  <p:childTnLst>
                                    <p:animEffect transition="out" filter="fade">
                                      <p:cBhvr>
                                        <p:cTn id="225" dur="1423"/>
                                        <p:tgtEl>
                                          <p:spTgt spid="197"/>
                                        </p:tgtEl>
                                      </p:cBhvr>
                                    </p:animEffect>
                                    <p:set>
                                      <p:cBhvr>
                                        <p:cTn id="226" dur="1" fill="hold">
                                          <p:stCondLst>
                                            <p:cond delay="1422"/>
                                          </p:stCondLst>
                                        </p:cTn>
                                        <p:tgtEl>
                                          <p:spTgt spid="197"/>
                                        </p:tgtEl>
                                        <p:attrNameLst>
                                          <p:attrName>style.visibility</p:attrName>
                                        </p:attrNameLst>
                                      </p:cBhvr>
                                      <p:to>
                                        <p:strVal val="hidden"/>
                                      </p:to>
                                    </p:set>
                                  </p:childTnLst>
                                </p:cTn>
                              </p:par>
                              <p:par>
                                <p:cTn id="227" presetID="10" presetClass="exit" presetSubtype="0" fill="hold" nodeType="withEffect">
                                  <p:stCondLst>
                                    <p:cond delay="56936"/>
                                  </p:stCondLst>
                                  <p:childTnLst>
                                    <p:animEffect transition="out" filter="fade">
                                      <p:cBhvr>
                                        <p:cTn id="228" dur="1423"/>
                                        <p:tgtEl>
                                          <p:spTgt spid="198"/>
                                        </p:tgtEl>
                                      </p:cBhvr>
                                    </p:animEffect>
                                    <p:set>
                                      <p:cBhvr>
                                        <p:cTn id="229" dur="1" fill="hold">
                                          <p:stCondLst>
                                            <p:cond delay="1422"/>
                                          </p:stCondLst>
                                        </p:cTn>
                                        <p:tgtEl>
                                          <p:spTgt spid="198"/>
                                        </p:tgtEl>
                                        <p:attrNameLst>
                                          <p:attrName>style.visibility</p:attrName>
                                        </p:attrNameLst>
                                      </p:cBhvr>
                                      <p:to>
                                        <p:strVal val="hidden"/>
                                      </p:to>
                                    </p:set>
                                  </p:childTnLst>
                                </p:cTn>
                              </p:par>
                              <p:par>
                                <p:cTn id="230" presetID="10" presetClass="exit" presetSubtype="0" fill="hold" nodeType="withEffect">
                                  <p:stCondLst>
                                    <p:cond delay="56936"/>
                                  </p:stCondLst>
                                  <p:childTnLst>
                                    <p:animEffect transition="out" filter="fade">
                                      <p:cBhvr>
                                        <p:cTn id="231" dur="1423"/>
                                        <p:tgtEl>
                                          <p:spTgt spid="199"/>
                                        </p:tgtEl>
                                      </p:cBhvr>
                                    </p:animEffect>
                                    <p:set>
                                      <p:cBhvr>
                                        <p:cTn id="232" dur="1" fill="hold">
                                          <p:stCondLst>
                                            <p:cond delay="1422"/>
                                          </p:stCondLst>
                                        </p:cTn>
                                        <p:tgtEl>
                                          <p:spTgt spid="199"/>
                                        </p:tgtEl>
                                        <p:attrNameLst>
                                          <p:attrName>style.visibility</p:attrName>
                                        </p:attrNameLst>
                                      </p:cBhvr>
                                      <p:to>
                                        <p:strVal val="hidden"/>
                                      </p:to>
                                    </p:set>
                                  </p:childTnLst>
                                </p:cTn>
                              </p:par>
                              <p:par>
                                <p:cTn id="233" presetID="10" presetClass="exit" presetSubtype="0" fill="hold" nodeType="withEffect">
                                  <p:stCondLst>
                                    <p:cond delay="56936"/>
                                  </p:stCondLst>
                                  <p:childTnLst>
                                    <p:animEffect transition="out" filter="fade">
                                      <p:cBhvr>
                                        <p:cTn id="234" dur="1423"/>
                                        <p:tgtEl>
                                          <p:spTgt spid="200"/>
                                        </p:tgtEl>
                                      </p:cBhvr>
                                    </p:animEffect>
                                    <p:set>
                                      <p:cBhvr>
                                        <p:cTn id="235" dur="1" fill="hold">
                                          <p:stCondLst>
                                            <p:cond delay="1422"/>
                                          </p:stCondLst>
                                        </p:cTn>
                                        <p:tgtEl>
                                          <p:spTgt spid="200"/>
                                        </p:tgtEl>
                                        <p:attrNameLst>
                                          <p:attrName>style.visibility</p:attrName>
                                        </p:attrNameLst>
                                      </p:cBhvr>
                                      <p:to>
                                        <p:strVal val="hidden"/>
                                      </p:to>
                                    </p:set>
                                  </p:childTnLst>
                                </p:cTn>
                              </p:par>
                              <p:par>
                                <p:cTn id="236" presetID="10" presetClass="exit" presetSubtype="0" fill="hold" nodeType="withEffect">
                                  <p:stCondLst>
                                    <p:cond delay="56936"/>
                                  </p:stCondLst>
                                  <p:childTnLst>
                                    <p:animEffect transition="out" filter="fade">
                                      <p:cBhvr>
                                        <p:cTn id="237" dur="1423"/>
                                        <p:tgtEl>
                                          <p:spTgt spid="201"/>
                                        </p:tgtEl>
                                      </p:cBhvr>
                                    </p:animEffect>
                                    <p:set>
                                      <p:cBhvr>
                                        <p:cTn id="238" dur="1" fill="hold">
                                          <p:stCondLst>
                                            <p:cond delay="1422"/>
                                          </p:stCondLst>
                                        </p:cTn>
                                        <p:tgtEl>
                                          <p:spTgt spid="201"/>
                                        </p:tgtEl>
                                        <p:attrNameLst>
                                          <p:attrName>style.visibility</p:attrName>
                                        </p:attrNameLst>
                                      </p:cBhvr>
                                      <p:to>
                                        <p:strVal val="hidden"/>
                                      </p:to>
                                    </p:set>
                                  </p:childTnLst>
                                </p:cTn>
                              </p:par>
                              <p:par>
                                <p:cTn id="239" presetID="10" presetClass="exit" presetSubtype="0" fill="hold" nodeType="withEffect">
                                  <p:stCondLst>
                                    <p:cond delay="56936"/>
                                  </p:stCondLst>
                                  <p:childTnLst>
                                    <p:animEffect transition="out" filter="fade">
                                      <p:cBhvr>
                                        <p:cTn id="240" dur="1423"/>
                                        <p:tgtEl>
                                          <p:spTgt spid="202"/>
                                        </p:tgtEl>
                                      </p:cBhvr>
                                    </p:animEffect>
                                    <p:set>
                                      <p:cBhvr>
                                        <p:cTn id="241" dur="1" fill="hold">
                                          <p:stCondLst>
                                            <p:cond delay="1422"/>
                                          </p:stCondLst>
                                        </p:cTn>
                                        <p:tgtEl>
                                          <p:spTgt spid="202"/>
                                        </p:tgtEl>
                                        <p:attrNameLst>
                                          <p:attrName>style.visibility</p:attrName>
                                        </p:attrNameLst>
                                      </p:cBhvr>
                                      <p:to>
                                        <p:strVal val="hidden"/>
                                      </p:to>
                                    </p:set>
                                  </p:childTnLst>
                                </p:cTn>
                              </p:par>
                              <p:par>
                                <p:cTn id="242" presetID="10" presetClass="exit" presetSubtype="0" fill="hold" nodeType="withEffect">
                                  <p:stCondLst>
                                    <p:cond delay="56936"/>
                                  </p:stCondLst>
                                  <p:childTnLst>
                                    <p:animEffect transition="out" filter="fade">
                                      <p:cBhvr>
                                        <p:cTn id="243" dur="1423"/>
                                        <p:tgtEl>
                                          <p:spTgt spid="196"/>
                                        </p:tgtEl>
                                      </p:cBhvr>
                                    </p:animEffect>
                                    <p:set>
                                      <p:cBhvr>
                                        <p:cTn id="244" dur="1" fill="hold">
                                          <p:stCondLst>
                                            <p:cond delay="1422"/>
                                          </p:stCondLst>
                                        </p:cTn>
                                        <p:tgtEl>
                                          <p:spTgt spid="196"/>
                                        </p:tgtEl>
                                        <p:attrNameLst>
                                          <p:attrName>style.visibility</p:attrName>
                                        </p:attrNameLst>
                                      </p:cBhvr>
                                      <p:to>
                                        <p:strVal val="hidden"/>
                                      </p:to>
                                    </p:set>
                                  </p:childTnLst>
                                </p:cTn>
                              </p:par>
                              <p:par>
                                <p:cTn id="245" presetID="10" presetClass="entr" presetSubtype="0" fill="hold" nodeType="withEffect">
                                  <p:stCondLst>
                                    <p:cond delay="56936"/>
                                  </p:stCondLst>
                                  <p:childTnLst>
                                    <p:set>
                                      <p:cBhvr>
                                        <p:cTn id="246" dur="1" fill="hold">
                                          <p:stCondLst>
                                            <p:cond delay="0"/>
                                          </p:stCondLst>
                                        </p:cTn>
                                        <p:tgtEl>
                                          <p:spTgt spid="273"/>
                                        </p:tgtEl>
                                        <p:attrNameLst>
                                          <p:attrName>style.visibility</p:attrName>
                                        </p:attrNameLst>
                                      </p:cBhvr>
                                      <p:to>
                                        <p:strVal val="visible"/>
                                      </p:to>
                                    </p:set>
                                    <p:animEffect transition="in" filter="fade">
                                      <p:cBhvr>
                                        <p:cTn id="247" dur="1423"/>
                                        <p:tgtEl>
                                          <p:spTgt spid="273"/>
                                        </p:tgtEl>
                                      </p:cBhvr>
                                    </p:animEffect>
                                  </p:childTnLst>
                                </p:cTn>
                              </p:par>
                              <p:par>
                                <p:cTn id="248" presetID="10" presetClass="entr" presetSubtype="0" fill="hold" nodeType="withEffect">
                                  <p:stCondLst>
                                    <p:cond delay="58359"/>
                                  </p:stCondLst>
                                  <p:childTnLst>
                                    <p:set>
                                      <p:cBhvr>
                                        <p:cTn id="249" dur="1" fill="hold">
                                          <p:stCondLst>
                                            <p:cond delay="0"/>
                                          </p:stCondLst>
                                        </p:cTn>
                                        <p:tgtEl>
                                          <p:spTgt spid="206"/>
                                        </p:tgtEl>
                                        <p:attrNameLst>
                                          <p:attrName>style.visibility</p:attrName>
                                        </p:attrNameLst>
                                      </p:cBhvr>
                                      <p:to>
                                        <p:strVal val="visible"/>
                                      </p:to>
                                    </p:set>
                                    <p:animEffect transition="in" filter="fade">
                                      <p:cBhvr>
                                        <p:cTn id="250" dur="1423"/>
                                        <p:tgtEl>
                                          <p:spTgt spid="206"/>
                                        </p:tgtEl>
                                      </p:cBhvr>
                                    </p:animEffect>
                                  </p:childTnLst>
                                </p:cTn>
                              </p:par>
                              <p:par>
                                <p:cTn id="251" presetID="10" presetClass="entr" presetSubtype="0" fill="hold" nodeType="withEffect">
                                  <p:stCondLst>
                                    <p:cond delay="59783"/>
                                  </p:stCondLst>
                                  <p:childTnLst>
                                    <p:set>
                                      <p:cBhvr>
                                        <p:cTn id="252" dur="1" fill="hold">
                                          <p:stCondLst>
                                            <p:cond delay="0"/>
                                          </p:stCondLst>
                                        </p:cTn>
                                        <p:tgtEl>
                                          <p:spTgt spid="212"/>
                                        </p:tgtEl>
                                        <p:attrNameLst>
                                          <p:attrName>style.visibility</p:attrName>
                                        </p:attrNameLst>
                                      </p:cBhvr>
                                      <p:to>
                                        <p:strVal val="visible"/>
                                      </p:to>
                                    </p:set>
                                    <p:animEffect transition="in" filter="fade">
                                      <p:cBhvr>
                                        <p:cTn id="253" dur="1423"/>
                                        <p:tgtEl>
                                          <p:spTgt spid="212"/>
                                        </p:tgtEl>
                                      </p:cBhvr>
                                    </p:animEffect>
                                  </p:childTnLst>
                                </p:cTn>
                              </p:par>
                              <p:par>
                                <p:cTn id="254" presetID="10" presetClass="entr" presetSubtype="0" fill="hold" nodeType="withEffect">
                                  <p:stCondLst>
                                    <p:cond delay="61206"/>
                                  </p:stCondLst>
                                  <p:childTnLst>
                                    <p:set>
                                      <p:cBhvr>
                                        <p:cTn id="255" dur="1" fill="hold">
                                          <p:stCondLst>
                                            <p:cond delay="0"/>
                                          </p:stCondLst>
                                        </p:cTn>
                                        <p:tgtEl>
                                          <p:spTgt spid="217"/>
                                        </p:tgtEl>
                                        <p:attrNameLst>
                                          <p:attrName>style.visibility</p:attrName>
                                        </p:attrNameLst>
                                      </p:cBhvr>
                                      <p:to>
                                        <p:strVal val="visible"/>
                                      </p:to>
                                    </p:set>
                                    <p:animEffect transition="in" filter="fade">
                                      <p:cBhvr>
                                        <p:cTn id="256" dur="1423"/>
                                        <p:tgtEl>
                                          <p:spTgt spid="217"/>
                                        </p:tgtEl>
                                      </p:cBhvr>
                                    </p:animEffect>
                                  </p:childTnLst>
                                </p:cTn>
                              </p:par>
                              <p:par>
                                <p:cTn id="257" presetID="10" presetClass="entr" presetSubtype="0" fill="hold" nodeType="withEffect">
                                  <p:stCondLst>
                                    <p:cond delay="62629"/>
                                  </p:stCondLst>
                                  <p:childTnLst>
                                    <p:set>
                                      <p:cBhvr>
                                        <p:cTn id="258" dur="1" fill="hold">
                                          <p:stCondLst>
                                            <p:cond delay="0"/>
                                          </p:stCondLst>
                                        </p:cTn>
                                        <p:tgtEl>
                                          <p:spTgt spid="231"/>
                                        </p:tgtEl>
                                        <p:attrNameLst>
                                          <p:attrName>style.visibility</p:attrName>
                                        </p:attrNameLst>
                                      </p:cBhvr>
                                      <p:to>
                                        <p:strVal val="visible"/>
                                      </p:to>
                                    </p:set>
                                    <p:animEffect transition="in" filter="fade">
                                      <p:cBhvr>
                                        <p:cTn id="259" dur="1423"/>
                                        <p:tgtEl>
                                          <p:spTgt spid="231"/>
                                        </p:tgtEl>
                                      </p:cBhvr>
                                    </p:animEffect>
                                  </p:childTnLst>
                                </p:cTn>
                              </p:par>
                              <p:par>
                                <p:cTn id="260" presetID="10" presetClass="entr" presetSubtype="0" fill="hold" nodeType="withEffect">
                                  <p:stCondLst>
                                    <p:cond delay="64053"/>
                                  </p:stCondLst>
                                  <p:childTnLst>
                                    <p:set>
                                      <p:cBhvr>
                                        <p:cTn id="261" dur="1" fill="hold">
                                          <p:stCondLst>
                                            <p:cond delay="0"/>
                                          </p:stCondLst>
                                        </p:cTn>
                                        <p:tgtEl>
                                          <p:spTgt spid="245"/>
                                        </p:tgtEl>
                                        <p:attrNameLst>
                                          <p:attrName>style.visibility</p:attrName>
                                        </p:attrNameLst>
                                      </p:cBhvr>
                                      <p:to>
                                        <p:strVal val="visible"/>
                                      </p:to>
                                    </p:set>
                                    <p:animEffect transition="in" filter="fade">
                                      <p:cBhvr>
                                        <p:cTn id="262" dur="1423"/>
                                        <p:tgtEl>
                                          <p:spTgt spid="245"/>
                                        </p:tgtEl>
                                      </p:cBhvr>
                                    </p:animEffect>
                                  </p:childTnLst>
                                </p:cTn>
                              </p:par>
                              <p:par>
                                <p:cTn id="263" presetID="10" presetClass="entr" presetSubtype="0" fill="hold" nodeType="withEffect">
                                  <p:stCondLst>
                                    <p:cond delay="65476"/>
                                  </p:stCondLst>
                                  <p:childTnLst>
                                    <p:set>
                                      <p:cBhvr>
                                        <p:cTn id="264" dur="1" fill="hold">
                                          <p:stCondLst>
                                            <p:cond delay="0"/>
                                          </p:stCondLst>
                                        </p:cTn>
                                        <p:tgtEl>
                                          <p:spTgt spid="259"/>
                                        </p:tgtEl>
                                        <p:attrNameLst>
                                          <p:attrName>style.visibility</p:attrName>
                                        </p:attrNameLst>
                                      </p:cBhvr>
                                      <p:to>
                                        <p:strVal val="visible"/>
                                      </p:to>
                                    </p:set>
                                    <p:animEffect transition="in" filter="fade">
                                      <p:cBhvr>
                                        <p:cTn id="265" dur="1423"/>
                                        <p:tgtEl>
                                          <p:spTgt spid="259"/>
                                        </p:tgtEl>
                                      </p:cBhvr>
                                    </p:animEffect>
                                  </p:childTnLst>
                                </p:cTn>
                              </p:par>
                              <p:par>
                                <p:cTn id="266" presetID="10" presetClass="entr" presetSubtype="0" fill="hold" nodeType="withEffect">
                                  <p:stCondLst>
                                    <p:cond delay="66899"/>
                                  </p:stCondLst>
                                  <p:childTnLst>
                                    <p:set>
                                      <p:cBhvr>
                                        <p:cTn id="267" dur="1" fill="hold">
                                          <p:stCondLst>
                                            <p:cond delay="0"/>
                                          </p:stCondLst>
                                        </p:cTn>
                                        <p:tgtEl>
                                          <p:spTgt spid="205"/>
                                        </p:tgtEl>
                                        <p:attrNameLst>
                                          <p:attrName>style.visibility</p:attrName>
                                        </p:attrNameLst>
                                      </p:cBhvr>
                                      <p:to>
                                        <p:strVal val="visible"/>
                                      </p:to>
                                    </p:set>
                                    <p:animEffect transition="in" filter="fade">
                                      <p:cBhvr>
                                        <p:cTn id="268" dur="1423"/>
                                        <p:tgtEl>
                                          <p:spTgt spid="205"/>
                                        </p:tgtEl>
                                      </p:cBhvr>
                                    </p:animEffect>
                                  </p:childTnLst>
                                </p:cTn>
                              </p:par>
                              <p:par>
                                <p:cTn id="269" presetID="10" presetClass="exit" presetSubtype="0" fill="hold" nodeType="withEffect">
                                  <p:stCondLst>
                                    <p:cond delay="68323"/>
                                  </p:stCondLst>
                                  <p:childTnLst>
                                    <p:animEffect transition="out" filter="fade">
                                      <p:cBhvr>
                                        <p:cTn id="270" dur="1423"/>
                                        <p:tgtEl>
                                          <p:spTgt spid="273"/>
                                        </p:tgtEl>
                                      </p:cBhvr>
                                    </p:animEffect>
                                    <p:set>
                                      <p:cBhvr>
                                        <p:cTn id="271" dur="1" fill="hold">
                                          <p:stCondLst>
                                            <p:cond delay="1422"/>
                                          </p:stCondLst>
                                        </p:cTn>
                                        <p:tgtEl>
                                          <p:spTgt spid="273"/>
                                        </p:tgtEl>
                                        <p:attrNameLst>
                                          <p:attrName>style.visibility</p:attrName>
                                        </p:attrNameLst>
                                      </p:cBhvr>
                                      <p:to>
                                        <p:strVal val="hidden"/>
                                      </p:to>
                                    </p:set>
                                  </p:childTnLst>
                                </p:cTn>
                              </p:par>
                              <p:par>
                                <p:cTn id="272" presetID="10" presetClass="exit" presetSubtype="0" fill="hold" nodeType="withEffect">
                                  <p:stCondLst>
                                    <p:cond delay="68323"/>
                                  </p:stCondLst>
                                  <p:childTnLst>
                                    <p:animEffect transition="out" filter="fade">
                                      <p:cBhvr>
                                        <p:cTn id="273" dur="1423"/>
                                        <p:tgtEl>
                                          <p:spTgt spid="206"/>
                                        </p:tgtEl>
                                      </p:cBhvr>
                                    </p:animEffect>
                                    <p:set>
                                      <p:cBhvr>
                                        <p:cTn id="274" dur="1" fill="hold">
                                          <p:stCondLst>
                                            <p:cond delay="1422"/>
                                          </p:stCondLst>
                                        </p:cTn>
                                        <p:tgtEl>
                                          <p:spTgt spid="206"/>
                                        </p:tgtEl>
                                        <p:attrNameLst>
                                          <p:attrName>style.visibility</p:attrName>
                                        </p:attrNameLst>
                                      </p:cBhvr>
                                      <p:to>
                                        <p:strVal val="hidden"/>
                                      </p:to>
                                    </p:set>
                                  </p:childTnLst>
                                </p:cTn>
                              </p:par>
                              <p:par>
                                <p:cTn id="275" presetID="10" presetClass="exit" presetSubtype="0" fill="hold" nodeType="withEffect">
                                  <p:stCondLst>
                                    <p:cond delay="68323"/>
                                  </p:stCondLst>
                                  <p:childTnLst>
                                    <p:animEffect transition="out" filter="fade">
                                      <p:cBhvr>
                                        <p:cTn id="276" dur="1423"/>
                                        <p:tgtEl>
                                          <p:spTgt spid="212"/>
                                        </p:tgtEl>
                                      </p:cBhvr>
                                    </p:animEffect>
                                    <p:set>
                                      <p:cBhvr>
                                        <p:cTn id="277" dur="1" fill="hold">
                                          <p:stCondLst>
                                            <p:cond delay="1422"/>
                                          </p:stCondLst>
                                        </p:cTn>
                                        <p:tgtEl>
                                          <p:spTgt spid="212"/>
                                        </p:tgtEl>
                                        <p:attrNameLst>
                                          <p:attrName>style.visibility</p:attrName>
                                        </p:attrNameLst>
                                      </p:cBhvr>
                                      <p:to>
                                        <p:strVal val="hidden"/>
                                      </p:to>
                                    </p:set>
                                  </p:childTnLst>
                                </p:cTn>
                              </p:par>
                              <p:par>
                                <p:cTn id="278" presetID="10" presetClass="exit" presetSubtype="0" fill="hold" nodeType="withEffect">
                                  <p:stCondLst>
                                    <p:cond delay="68323"/>
                                  </p:stCondLst>
                                  <p:childTnLst>
                                    <p:animEffect transition="out" filter="fade">
                                      <p:cBhvr>
                                        <p:cTn id="279" dur="1423"/>
                                        <p:tgtEl>
                                          <p:spTgt spid="217"/>
                                        </p:tgtEl>
                                      </p:cBhvr>
                                    </p:animEffect>
                                    <p:set>
                                      <p:cBhvr>
                                        <p:cTn id="280" dur="1" fill="hold">
                                          <p:stCondLst>
                                            <p:cond delay="1422"/>
                                          </p:stCondLst>
                                        </p:cTn>
                                        <p:tgtEl>
                                          <p:spTgt spid="217"/>
                                        </p:tgtEl>
                                        <p:attrNameLst>
                                          <p:attrName>style.visibility</p:attrName>
                                        </p:attrNameLst>
                                      </p:cBhvr>
                                      <p:to>
                                        <p:strVal val="hidden"/>
                                      </p:to>
                                    </p:set>
                                  </p:childTnLst>
                                </p:cTn>
                              </p:par>
                              <p:par>
                                <p:cTn id="281" presetID="10" presetClass="exit" presetSubtype="0" fill="hold" nodeType="withEffect">
                                  <p:stCondLst>
                                    <p:cond delay="68323"/>
                                  </p:stCondLst>
                                  <p:childTnLst>
                                    <p:animEffect transition="out" filter="fade">
                                      <p:cBhvr>
                                        <p:cTn id="282" dur="1423"/>
                                        <p:tgtEl>
                                          <p:spTgt spid="231"/>
                                        </p:tgtEl>
                                      </p:cBhvr>
                                    </p:animEffect>
                                    <p:set>
                                      <p:cBhvr>
                                        <p:cTn id="283" dur="1" fill="hold">
                                          <p:stCondLst>
                                            <p:cond delay="1422"/>
                                          </p:stCondLst>
                                        </p:cTn>
                                        <p:tgtEl>
                                          <p:spTgt spid="231"/>
                                        </p:tgtEl>
                                        <p:attrNameLst>
                                          <p:attrName>style.visibility</p:attrName>
                                        </p:attrNameLst>
                                      </p:cBhvr>
                                      <p:to>
                                        <p:strVal val="hidden"/>
                                      </p:to>
                                    </p:set>
                                  </p:childTnLst>
                                </p:cTn>
                              </p:par>
                              <p:par>
                                <p:cTn id="284" presetID="10" presetClass="exit" presetSubtype="0" fill="hold" nodeType="withEffect">
                                  <p:stCondLst>
                                    <p:cond delay="68323"/>
                                  </p:stCondLst>
                                  <p:childTnLst>
                                    <p:animEffect transition="out" filter="fade">
                                      <p:cBhvr>
                                        <p:cTn id="285" dur="1423"/>
                                        <p:tgtEl>
                                          <p:spTgt spid="245"/>
                                        </p:tgtEl>
                                      </p:cBhvr>
                                    </p:animEffect>
                                    <p:set>
                                      <p:cBhvr>
                                        <p:cTn id="286" dur="1" fill="hold">
                                          <p:stCondLst>
                                            <p:cond delay="1422"/>
                                          </p:stCondLst>
                                        </p:cTn>
                                        <p:tgtEl>
                                          <p:spTgt spid="245"/>
                                        </p:tgtEl>
                                        <p:attrNameLst>
                                          <p:attrName>style.visibility</p:attrName>
                                        </p:attrNameLst>
                                      </p:cBhvr>
                                      <p:to>
                                        <p:strVal val="hidden"/>
                                      </p:to>
                                    </p:set>
                                  </p:childTnLst>
                                </p:cTn>
                              </p:par>
                              <p:par>
                                <p:cTn id="287" presetID="10" presetClass="exit" presetSubtype="0" fill="hold" nodeType="withEffect">
                                  <p:stCondLst>
                                    <p:cond delay="68323"/>
                                  </p:stCondLst>
                                  <p:childTnLst>
                                    <p:animEffect transition="out" filter="fade">
                                      <p:cBhvr>
                                        <p:cTn id="288" dur="1423"/>
                                        <p:tgtEl>
                                          <p:spTgt spid="259"/>
                                        </p:tgtEl>
                                      </p:cBhvr>
                                    </p:animEffect>
                                    <p:set>
                                      <p:cBhvr>
                                        <p:cTn id="289" dur="1" fill="hold">
                                          <p:stCondLst>
                                            <p:cond delay="1422"/>
                                          </p:stCondLst>
                                        </p:cTn>
                                        <p:tgtEl>
                                          <p:spTgt spid="259"/>
                                        </p:tgtEl>
                                        <p:attrNameLst>
                                          <p:attrName>style.visibility</p:attrName>
                                        </p:attrNameLst>
                                      </p:cBhvr>
                                      <p:to>
                                        <p:strVal val="hidden"/>
                                      </p:to>
                                    </p:set>
                                  </p:childTnLst>
                                </p:cTn>
                              </p:par>
                              <p:par>
                                <p:cTn id="290" presetID="10" presetClass="exit" presetSubtype="0" fill="hold" nodeType="withEffect">
                                  <p:stCondLst>
                                    <p:cond delay="68323"/>
                                  </p:stCondLst>
                                  <p:childTnLst>
                                    <p:animEffect transition="out" filter="fade">
                                      <p:cBhvr>
                                        <p:cTn id="291" dur="1423"/>
                                        <p:tgtEl>
                                          <p:spTgt spid="205"/>
                                        </p:tgtEl>
                                      </p:cBhvr>
                                    </p:animEffect>
                                    <p:set>
                                      <p:cBhvr>
                                        <p:cTn id="292" dur="1" fill="hold">
                                          <p:stCondLst>
                                            <p:cond delay="1422"/>
                                          </p:stCondLst>
                                        </p:cTn>
                                        <p:tgtEl>
                                          <p:spTgt spid="205"/>
                                        </p:tgtEl>
                                        <p:attrNameLst>
                                          <p:attrName>style.visibility</p:attrName>
                                        </p:attrNameLst>
                                      </p:cBhvr>
                                      <p:to>
                                        <p:strVal val="hidden"/>
                                      </p:to>
                                    </p:set>
                                  </p:childTnLst>
                                </p:cTn>
                              </p:par>
                              <p:par>
                                <p:cTn id="293" presetID="10" presetClass="entr" presetSubtype="0" fill="hold" nodeType="withEffect">
                                  <p:stCondLst>
                                    <p:cond delay="68323"/>
                                  </p:stCondLst>
                                  <p:childTnLst>
                                    <p:set>
                                      <p:cBhvr>
                                        <p:cTn id="294" dur="1" fill="hold">
                                          <p:stCondLst>
                                            <p:cond delay="0"/>
                                          </p:stCondLst>
                                        </p:cTn>
                                        <p:tgtEl>
                                          <p:spTgt spid="385"/>
                                        </p:tgtEl>
                                        <p:attrNameLst>
                                          <p:attrName>style.visibility</p:attrName>
                                        </p:attrNameLst>
                                      </p:cBhvr>
                                      <p:to>
                                        <p:strVal val="visible"/>
                                      </p:to>
                                    </p:set>
                                    <p:animEffect transition="in" filter="fade">
                                      <p:cBhvr>
                                        <p:cTn id="295" dur="1423"/>
                                        <p:tgtEl>
                                          <p:spTgt spid="385"/>
                                        </p:tgtEl>
                                      </p:cBhvr>
                                    </p:animEffect>
                                  </p:childTnLst>
                                </p:cTn>
                              </p:par>
                              <p:par>
                                <p:cTn id="296" presetID="10" presetClass="entr" presetSubtype="0" fill="hold" nodeType="withEffect">
                                  <p:stCondLst>
                                    <p:cond delay="69746"/>
                                  </p:stCondLst>
                                  <p:childTnLst>
                                    <p:set>
                                      <p:cBhvr>
                                        <p:cTn id="297" dur="1" fill="hold">
                                          <p:stCondLst>
                                            <p:cond delay="0"/>
                                          </p:stCondLst>
                                        </p:cTn>
                                        <p:tgtEl>
                                          <p:spTgt spid="301"/>
                                        </p:tgtEl>
                                        <p:attrNameLst>
                                          <p:attrName>style.visibility</p:attrName>
                                        </p:attrNameLst>
                                      </p:cBhvr>
                                      <p:to>
                                        <p:strVal val="visible"/>
                                      </p:to>
                                    </p:set>
                                    <p:animEffect transition="in" filter="fade">
                                      <p:cBhvr>
                                        <p:cTn id="298" dur="1423"/>
                                        <p:tgtEl>
                                          <p:spTgt spid="301"/>
                                        </p:tgtEl>
                                      </p:cBhvr>
                                    </p:animEffect>
                                  </p:childTnLst>
                                </p:cTn>
                              </p:par>
                              <p:par>
                                <p:cTn id="299" presetID="10" presetClass="entr" presetSubtype="0" fill="hold" nodeType="withEffect">
                                  <p:stCondLst>
                                    <p:cond delay="71170"/>
                                  </p:stCondLst>
                                  <p:childTnLst>
                                    <p:set>
                                      <p:cBhvr>
                                        <p:cTn id="300" dur="1" fill="hold">
                                          <p:stCondLst>
                                            <p:cond delay="0"/>
                                          </p:stCondLst>
                                        </p:cTn>
                                        <p:tgtEl>
                                          <p:spTgt spid="315"/>
                                        </p:tgtEl>
                                        <p:attrNameLst>
                                          <p:attrName>style.visibility</p:attrName>
                                        </p:attrNameLst>
                                      </p:cBhvr>
                                      <p:to>
                                        <p:strVal val="visible"/>
                                      </p:to>
                                    </p:set>
                                    <p:animEffect transition="in" filter="fade">
                                      <p:cBhvr>
                                        <p:cTn id="301" dur="1423"/>
                                        <p:tgtEl>
                                          <p:spTgt spid="315"/>
                                        </p:tgtEl>
                                      </p:cBhvr>
                                    </p:animEffect>
                                  </p:childTnLst>
                                </p:cTn>
                              </p:par>
                              <p:par>
                                <p:cTn id="302" presetID="10" presetClass="entr" presetSubtype="0" fill="hold" nodeType="withEffect">
                                  <p:stCondLst>
                                    <p:cond delay="72593"/>
                                  </p:stCondLst>
                                  <p:childTnLst>
                                    <p:set>
                                      <p:cBhvr>
                                        <p:cTn id="303" dur="1" fill="hold">
                                          <p:stCondLst>
                                            <p:cond delay="0"/>
                                          </p:stCondLst>
                                        </p:cTn>
                                        <p:tgtEl>
                                          <p:spTgt spid="329"/>
                                        </p:tgtEl>
                                        <p:attrNameLst>
                                          <p:attrName>style.visibility</p:attrName>
                                        </p:attrNameLst>
                                      </p:cBhvr>
                                      <p:to>
                                        <p:strVal val="visible"/>
                                      </p:to>
                                    </p:set>
                                    <p:animEffect transition="in" filter="fade">
                                      <p:cBhvr>
                                        <p:cTn id="304" dur="1423"/>
                                        <p:tgtEl>
                                          <p:spTgt spid="329"/>
                                        </p:tgtEl>
                                      </p:cBhvr>
                                    </p:animEffect>
                                  </p:childTnLst>
                                </p:cTn>
                              </p:par>
                              <p:par>
                                <p:cTn id="305" presetID="10" presetClass="entr" presetSubtype="0" fill="hold" nodeType="withEffect">
                                  <p:stCondLst>
                                    <p:cond delay="74016"/>
                                  </p:stCondLst>
                                  <p:childTnLst>
                                    <p:set>
                                      <p:cBhvr>
                                        <p:cTn id="306" dur="1" fill="hold">
                                          <p:stCondLst>
                                            <p:cond delay="0"/>
                                          </p:stCondLst>
                                        </p:cTn>
                                        <p:tgtEl>
                                          <p:spTgt spid="343"/>
                                        </p:tgtEl>
                                        <p:attrNameLst>
                                          <p:attrName>style.visibility</p:attrName>
                                        </p:attrNameLst>
                                      </p:cBhvr>
                                      <p:to>
                                        <p:strVal val="visible"/>
                                      </p:to>
                                    </p:set>
                                    <p:animEffect transition="in" filter="fade">
                                      <p:cBhvr>
                                        <p:cTn id="307" dur="1423"/>
                                        <p:tgtEl>
                                          <p:spTgt spid="343"/>
                                        </p:tgtEl>
                                      </p:cBhvr>
                                    </p:animEffect>
                                  </p:childTnLst>
                                </p:cTn>
                              </p:par>
                              <p:par>
                                <p:cTn id="308" presetID="10" presetClass="entr" presetSubtype="0" fill="hold" nodeType="withEffect">
                                  <p:stCondLst>
                                    <p:cond delay="75440"/>
                                  </p:stCondLst>
                                  <p:childTnLst>
                                    <p:set>
                                      <p:cBhvr>
                                        <p:cTn id="309" dur="1" fill="hold">
                                          <p:stCondLst>
                                            <p:cond delay="0"/>
                                          </p:stCondLst>
                                        </p:cTn>
                                        <p:tgtEl>
                                          <p:spTgt spid="357"/>
                                        </p:tgtEl>
                                        <p:attrNameLst>
                                          <p:attrName>style.visibility</p:attrName>
                                        </p:attrNameLst>
                                      </p:cBhvr>
                                      <p:to>
                                        <p:strVal val="visible"/>
                                      </p:to>
                                    </p:set>
                                    <p:animEffect transition="in" filter="fade">
                                      <p:cBhvr>
                                        <p:cTn id="310" dur="1423"/>
                                        <p:tgtEl>
                                          <p:spTgt spid="357"/>
                                        </p:tgtEl>
                                      </p:cBhvr>
                                    </p:animEffect>
                                  </p:childTnLst>
                                </p:cTn>
                              </p:par>
                              <p:par>
                                <p:cTn id="311" presetID="10" presetClass="entr" presetSubtype="0" fill="hold" nodeType="withEffect">
                                  <p:stCondLst>
                                    <p:cond delay="76863"/>
                                  </p:stCondLst>
                                  <p:childTnLst>
                                    <p:set>
                                      <p:cBhvr>
                                        <p:cTn id="312" dur="1" fill="hold">
                                          <p:stCondLst>
                                            <p:cond delay="0"/>
                                          </p:stCondLst>
                                        </p:cTn>
                                        <p:tgtEl>
                                          <p:spTgt spid="371"/>
                                        </p:tgtEl>
                                        <p:attrNameLst>
                                          <p:attrName>style.visibility</p:attrName>
                                        </p:attrNameLst>
                                      </p:cBhvr>
                                      <p:to>
                                        <p:strVal val="visible"/>
                                      </p:to>
                                    </p:set>
                                    <p:animEffect transition="in" filter="fade">
                                      <p:cBhvr>
                                        <p:cTn id="313" dur="1423"/>
                                        <p:tgtEl>
                                          <p:spTgt spid="371"/>
                                        </p:tgtEl>
                                      </p:cBhvr>
                                    </p:animEffect>
                                  </p:childTnLst>
                                </p:cTn>
                              </p:par>
                              <p:par>
                                <p:cTn id="314" presetID="10" presetClass="entr" presetSubtype="0" fill="hold" nodeType="withEffect">
                                  <p:stCondLst>
                                    <p:cond delay="78287"/>
                                  </p:stCondLst>
                                  <p:childTnLst>
                                    <p:set>
                                      <p:cBhvr>
                                        <p:cTn id="315" dur="1" fill="hold">
                                          <p:stCondLst>
                                            <p:cond delay="0"/>
                                          </p:stCondLst>
                                        </p:cTn>
                                        <p:tgtEl>
                                          <p:spTgt spid="287"/>
                                        </p:tgtEl>
                                        <p:attrNameLst>
                                          <p:attrName>style.visibility</p:attrName>
                                        </p:attrNameLst>
                                      </p:cBhvr>
                                      <p:to>
                                        <p:strVal val="visible"/>
                                      </p:to>
                                    </p:set>
                                    <p:animEffect transition="in" filter="fade">
                                      <p:cBhvr>
                                        <p:cTn id="316" dur="1423"/>
                                        <p:tgtEl>
                                          <p:spTgt spid="287"/>
                                        </p:tgtEl>
                                      </p:cBhvr>
                                    </p:animEffect>
                                  </p:childTnLst>
                                </p:cTn>
                              </p:par>
                              <p:par>
                                <p:cTn id="317" presetID="10" presetClass="exit" presetSubtype="0" fill="hold" nodeType="withEffect">
                                  <p:stCondLst>
                                    <p:cond delay="79710"/>
                                  </p:stCondLst>
                                  <p:childTnLst>
                                    <p:animEffect transition="out" filter="fade">
                                      <p:cBhvr>
                                        <p:cTn id="318" dur="1423"/>
                                        <p:tgtEl>
                                          <p:spTgt spid="385"/>
                                        </p:tgtEl>
                                      </p:cBhvr>
                                    </p:animEffect>
                                    <p:set>
                                      <p:cBhvr>
                                        <p:cTn id="319" dur="1" fill="hold">
                                          <p:stCondLst>
                                            <p:cond delay="1422"/>
                                          </p:stCondLst>
                                        </p:cTn>
                                        <p:tgtEl>
                                          <p:spTgt spid="385"/>
                                        </p:tgtEl>
                                        <p:attrNameLst>
                                          <p:attrName>style.visibility</p:attrName>
                                        </p:attrNameLst>
                                      </p:cBhvr>
                                      <p:to>
                                        <p:strVal val="hidden"/>
                                      </p:to>
                                    </p:set>
                                  </p:childTnLst>
                                </p:cTn>
                              </p:par>
                              <p:par>
                                <p:cTn id="320" presetID="10" presetClass="exit" presetSubtype="0" fill="hold" nodeType="withEffect">
                                  <p:stCondLst>
                                    <p:cond delay="79710"/>
                                  </p:stCondLst>
                                  <p:childTnLst>
                                    <p:animEffect transition="out" filter="fade">
                                      <p:cBhvr>
                                        <p:cTn id="321" dur="1423"/>
                                        <p:tgtEl>
                                          <p:spTgt spid="301"/>
                                        </p:tgtEl>
                                      </p:cBhvr>
                                    </p:animEffect>
                                    <p:set>
                                      <p:cBhvr>
                                        <p:cTn id="322" dur="1" fill="hold">
                                          <p:stCondLst>
                                            <p:cond delay="1422"/>
                                          </p:stCondLst>
                                        </p:cTn>
                                        <p:tgtEl>
                                          <p:spTgt spid="301"/>
                                        </p:tgtEl>
                                        <p:attrNameLst>
                                          <p:attrName>style.visibility</p:attrName>
                                        </p:attrNameLst>
                                      </p:cBhvr>
                                      <p:to>
                                        <p:strVal val="hidden"/>
                                      </p:to>
                                    </p:set>
                                  </p:childTnLst>
                                </p:cTn>
                              </p:par>
                              <p:par>
                                <p:cTn id="323" presetID="10" presetClass="exit" presetSubtype="0" fill="hold" nodeType="withEffect">
                                  <p:stCondLst>
                                    <p:cond delay="79710"/>
                                  </p:stCondLst>
                                  <p:childTnLst>
                                    <p:animEffect transition="out" filter="fade">
                                      <p:cBhvr>
                                        <p:cTn id="324" dur="1423"/>
                                        <p:tgtEl>
                                          <p:spTgt spid="315"/>
                                        </p:tgtEl>
                                      </p:cBhvr>
                                    </p:animEffect>
                                    <p:set>
                                      <p:cBhvr>
                                        <p:cTn id="325" dur="1" fill="hold">
                                          <p:stCondLst>
                                            <p:cond delay="1422"/>
                                          </p:stCondLst>
                                        </p:cTn>
                                        <p:tgtEl>
                                          <p:spTgt spid="315"/>
                                        </p:tgtEl>
                                        <p:attrNameLst>
                                          <p:attrName>style.visibility</p:attrName>
                                        </p:attrNameLst>
                                      </p:cBhvr>
                                      <p:to>
                                        <p:strVal val="hidden"/>
                                      </p:to>
                                    </p:set>
                                  </p:childTnLst>
                                </p:cTn>
                              </p:par>
                              <p:par>
                                <p:cTn id="326" presetID="10" presetClass="exit" presetSubtype="0" fill="hold" nodeType="withEffect">
                                  <p:stCondLst>
                                    <p:cond delay="79710"/>
                                  </p:stCondLst>
                                  <p:childTnLst>
                                    <p:animEffect transition="out" filter="fade">
                                      <p:cBhvr>
                                        <p:cTn id="327" dur="1423"/>
                                        <p:tgtEl>
                                          <p:spTgt spid="329"/>
                                        </p:tgtEl>
                                      </p:cBhvr>
                                    </p:animEffect>
                                    <p:set>
                                      <p:cBhvr>
                                        <p:cTn id="328" dur="1" fill="hold">
                                          <p:stCondLst>
                                            <p:cond delay="1422"/>
                                          </p:stCondLst>
                                        </p:cTn>
                                        <p:tgtEl>
                                          <p:spTgt spid="329"/>
                                        </p:tgtEl>
                                        <p:attrNameLst>
                                          <p:attrName>style.visibility</p:attrName>
                                        </p:attrNameLst>
                                      </p:cBhvr>
                                      <p:to>
                                        <p:strVal val="hidden"/>
                                      </p:to>
                                    </p:set>
                                  </p:childTnLst>
                                </p:cTn>
                              </p:par>
                              <p:par>
                                <p:cTn id="329" presetID="10" presetClass="exit" presetSubtype="0" fill="hold" nodeType="withEffect">
                                  <p:stCondLst>
                                    <p:cond delay="79710"/>
                                  </p:stCondLst>
                                  <p:childTnLst>
                                    <p:animEffect transition="out" filter="fade">
                                      <p:cBhvr>
                                        <p:cTn id="330" dur="1423"/>
                                        <p:tgtEl>
                                          <p:spTgt spid="343"/>
                                        </p:tgtEl>
                                      </p:cBhvr>
                                    </p:animEffect>
                                    <p:set>
                                      <p:cBhvr>
                                        <p:cTn id="331" dur="1" fill="hold">
                                          <p:stCondLst>
                                            <p:cond delay="1422"/>
                                          </p:stCondLst>
                                        </p:cTn>
                                        <p:tgtEl>
                                          <p:spTgt spid="343"/>
                                        </p:tgtEl>
                                        <p:attrNameLst>
                                          <p:attrName>style.visibility</p:attrName>
                                        </p:attrNameLst>
                                      </p:cBhvr>
                                      <p:to>
                                        <p:strVal val="hidden"/>
                                      </p:to>
                                    </p:set>
                                  </p:childTnLst>
                                </p:cTn>
                              </p:par>
                              <p:par>
                                <p:cTn id="332" presetID="10" presetClass="exit" presetSubtype="0" fill="hold" nodeType="withEffect">
                                  <p:stCondLst>
                                    <p:cond delay="79710"/>
                                  </p:stCondLst>
                                  <p:childTnLst>
                                    <p:animEffect transition="out" filter="fade">
                                      <p:cBhvr>
                                        <p:cTn id="333" dur="1423"/>
                                        <p:tgtEl>
                                          <p:spTgt spid="357"/>
                                        </p:tgtEl>
                                      </p:cBhvr>
                                    </p:animEffect>
                                    <p:set>
                                      <p:cBhvr>
                                        <p:cTn id="334" dur="1" fill="hold">
                                          <p:stCondLst>
                                            <p:cond delay="1422"/>
                                          </p:stCondLst>
                                        </p:cTn>
                                        <p:tgtEl>
                                          <p:spTgt spid="357"/>
                                        </p:tgtEl>
                                        <p:attrNameLst>
                                          <p:attrName>style.visibility</p:attrName>
                                        </p:attrNameLst>
                                      </p:cBhvr>
                                      <p:to>
                                        <p:strVal val="hidden"/>
                                      </p:to>
                                    </p:set>
                                  </p:childTnLst>
                                </p:cTn>
                              </p:par>
                              <p:par>
                                <p:cTn id="335" presetID="10" presetClass="exit" presetSubtype="0" fill="hold" nodeType="withEffect">
                                  <p:stCondLst>
                                    <p:cond delay="79710"/>
                                  </p:stCondLst>
                                  <p:childTnLst>
                                    <p:animEffect transition="out" filter="fade">
                                      <p:cBhvr>
                                        <p:cTn id="336" dur="1423"/>
                                        <p:tgtEl>
                                          <p:spTgt spid="371"/>
                                        </p:tgtEl>
                                      </p:cBhvr>
                                    </p:animEffect>
                                    <p:set>
                                      <p:cBhvr>
                                        <p:cTn id="337" dur="1" fill="hold">
                                          <p:stCondLst>
                                            <p:cond delay="1422"/>
                                          </p:stCondLst>
                                        </p:cTn>
                                        <p:tgtEl>
                                          <p:spTgt spid="371"/>
                                        </p:tgtEl>
                                        <p:attrNameLst>
                                          <p:attrName>style.visibility</p:attrName>
                                        </p:attrNameLst>
                                      </p:cBhvr>
                                      <p:to>
                                        <p:strVal val="hidden"/>
                                      </p:to>
                                    </p:set>
                                  </p:childTnLst>
                                </p:cTn>
                              </p:par>
                              <p:par>
                                <p:cTn id="338" presetID="10" presetClass="exit" presetSubtype="0" fill="hold" nodeType="withEffect">
                                  <p:stCondLst>
                                    <p:cond delay="79710"/>
                                  </p:stCondLst>
                                  <p:childTnLst>
                                    <p:animEffect transition="out" filter="fade">
                                      <p:cBhvr>
                                        <p:cTn id="339" dur="1423"/>
                                        <p:tgtEl>
                                          <p:spTgt spid="287"/>
                                        </p:tgtEl>
                                      </p:cBhvr>
                                    </p:animEffect>
                                    <p:set>
                                      <p:cBhvr>
                                        <p:cTn id="340" dur="1" fill="hold">
                                          <p:stCondLst>
                                            <p:cond delay="1422"/>
                                          </p:stCondLst>
                                        </p:cTn>
                                        <p:tgtEl>
                                          <p:spTgt spid="287"/>
                                        </p:tgtEl>
                                        <p:attrNameLst>
                                          <p:attrName>style.visibility</p:attrName>
                                        </p:attrNameLst>
                                      </p:cBhvr>
                                      <p:to>
                                        <p:strVal val="hidden"/>
                                      </p:to>
                                    </p:set>
                                  </p:childTnLst>
                                </p:cTn>
                              </p:par>
                              <p:par>
                                <p:cTn id="341" presetID="10" presetClass="entr" presetSubtype="0" fill="hold" nodeType="withEffect">
                                  <p:stCondLst>
                                    <p:cond delay="79710"/>
                                  </p:stCondLst>
                                  <p:childTnLst>
                                    <p:set>
                                      <p:cBhvr>
                                        <p:cTn id="342" dur="1" fill="hold">
                                          <p:stCondLst>
                                            <p:cond delay="0"/>
                                          </p:stCondLst>
                                        </p:cTn>
                                        <p:tgtEl>
                                          <p:spTgt spid="497"/>
                                        </p:tgtEl>
                                        <p:attrNameLst>
                                          <p:attrName>style.visibility</p:attrName>
                                        </p:attrNameLst>
                                      </p:cBhvr>
                                      <p:to>
                                        <p:strVal val="visible"/>
                                      </p:to>
                                    </p:set>
                                    <p:animEffect transition="in" filter="fade">
                                      <p:cBhvr>
                                        <p:cTn id="343" dur="1423"/>
                                        <p:tgtEl>
                                          <p:spTgt spid="497"/>
                                        </p:tgtEl>
                                      </p:cBhvr>
                                    </p:animEffect>
                                  </p:childTnLst>
                                </p:cTn>
                              </p:par>
                              <p:par>
                                <p:cTn id="344" presetID="10" presetClass="entr" presetSubtype="0" fill="hold" nodeType="withEffect">
                                  <p:stCondLst>
                                    <p:cond delay="81133"/>
                                  </p:stCondLst>
                                  <p:childTnLst>
                                    <p:set>
                                      <p:cBhvr>
                                        <p:cTn id="345" dur="1" fill="hold">
                                          <p:stCondLst>
                                            <p:cond delay="0"/>
                                          </p:stCondLst>
                                        </p:cTn>
                                        <p:tgtEl>
                                          <p:spTgt spid="413"/>
                                        </p:tgtEl>
                                        <p:attrNameLst>
                                          <p:attrName>style.visibility</p:attrName>
                                        </p:attrNameLst>
                                      </p:cBhvr>
                                      <p:to>
                                        <p:strVal val="visible"/>
                                      </p:to>
                                    </p:set>
                                    <p:animEffect transition="in" filter="fade">
                                      <p:cBhvr>
                                        <p:cTn id="346" dur="1423"/>
                                        <p:tgtEl>
                                          <p:spTgt spid="413"/>
                                        </p:tgtEl>
                                      </p:cBhvr>
                                    </p:animEffect>
                                  </p:childTnLst>
                                </p:cTn>
                              </p:par>
                              <p:par>
                                <p:cTn id="347" presetID="10" presetClass="entr" presetSubtype="0" fill="hold" nodeType="withEffect">
                                  <p:stCondLst>
                                    <p:cond delay="82557"/>
                                  </p:stCondLst>
                                  <p:childTnLst>
                                    <p:set>
                                      <p:cBhvr>
                                        <p:cTn id="348" dur="1" fill="hold">
                                          <p:stCondLst>
                                            <p:cond delay="0"/>
                                          </p:stCondLst>
                                        </p:cTn>
                                        <p:tgtEl>
                                          <p:spTgt spid="427"/>
                                        </p:tgtEl>
                                        <p:attrNameLst>
                                          <p:attrName>style.visibility</p:attrName>
                                        </p:attrNameLst>
                                      </p:cBhvr>
                                      <p:to>
                                        <p:strVal val="visible"/>
                                      </p:to>
                                    </p:set>
                                    <p:animEffect transition="in" filter="fade">
                                      <p:cBhvr>
                                        <p:cTn id="349" dur="1423"/>
                                        <p:tgtEl>
                                          <p:spTgt spid="427"/>
                                        </p:tgtEl>
                                      </p:cBhvr>
                                    </p:animEffect>
                                  </p:childTnLst>
                                </p:cTn>
                              </p:par>
                              <p:par>
                                <p:cTn id="350" presetID="10" presetClass="entr" presetSubtype="0" fill="hold" nodeType="withEffect">
                                  <p:stCondLst>
                                    <p:cond delay="83980"/>
                                  </p:stCondLst>
                                  <p:childTnLst>
                                    <p:set>
                                      <p:cBhvr>
                                        <p:cTn id="351" dur="1" fill="hold">
                                          <p:stCondLst>
                                            <p:cond delay="0"/>
                                          </p:stCondLst>
                                        </p:cTn>
                                        <p:tgtEl>
                                          <p:spTgt spid="441"/>
                                        </p:tgtEl>
                                        <p:attrNameLst>
                                          <p:attrName>style.visibility</p:attrName>
                                        </p:attrNameLst>
                                      </p:cBhvr>
                                      <p:to>
                                        <p:strVal val="visible"/>
                                      </p:to>
                                    </p:set>
                                    <p:animEffect transition="in" filter="fade">
                                      <p:cBhvr>
                                        <p:cTn id="352" dur="1423"/>
                                        <p:tgtEl>
                                          <p:spTgt spid="441"/>
                                        </p:tgtEl>
                                      </p:cBhvr>
                                    </p:animEffect>
                                  </p:childTnLst>
                                </p:cTn>
                              </p:par>
                              <p:par>
                                <p:cTn id="353" presetID="10" presetClass="entr" presetSubtype="0" fill="hold" nodeType="withEffect">
                                  <p:stCondLst>
                                    <p:cond delay="85404"/>
                                  </p:stCondLst>
                                  <p:childTnLst>
                                    <p:set>
                                      <p:cBhvr>
                                        <p:cTn id="354" dur="1" fill="hold">
                                          <p:stCondLst>
                                            <p:cond delay="0"/>
                                          </p:stCondLst>
                                        </p:cTn>
                                        <p:tgtEl>
                                          <p:spTgt spid="455"/>
                                        </p:tgtEl>
                                        <p:attrNameLst>
                                          <p:attrName>style.visibility</p:attrName>
                                        </p:attrNameLst>
                                      </p:cBhvr>
                                      <p:to>
                                        <p:strVal val="visible"/>
                                      </p:to>
                                    </p:set>
                                    <p:animEffect transition="in" filter="fade">
                                      <p:cBhvr>
                                        <p:cTn id="355" dur="1423"/>
                                        <p:tgtEl>
                                          <p:spTgt spid="455"/>
                                        </p:tgtEl>
                                      </p:cBhvr>
                                    </p:animEffect>
                                  </p:childTnLst>
                                </p:cTn>
                              </p:par>
                              <p:par>
                                <p:cTn id="356" presetID="10" presetClass="entr" presetSubtype="0" fill="hold" nodeType="withEffect">
                                  <p:stCondLst>
                                    <p:cond delay="86827"/>
                                  </p:stCondLst>
                                  <p:childTnLst>
                                    <p:set>
                                      <p:cBhvr>
                                        <p:cTn id="357" dur="1" fill="hold">
                                          <p:stCondLst>
                                            <p:cond delay="0"/>
                                          </p:stCondLst>
                                        </p:cTn>
                                        <p:tgtEl>
                                          <p:spTgt spid="469"/>
                                        </p:tgtEl>
                                        <p:attrNameLst>
                                          <p:attrName>style.visibility</p:attrName>
                                        </p:attrNameLst>
                                      </p:cBhvr>
                                      <p:to>
                                        <p:strVal val="visible"/>
                                      </p:to>
                                    </p:set>
                                    <p:animEffect transition="in" filter="fade">
                                      <p:cBhvr>
                                        <p:cTn id="358" dur="1423"/>
                                        <p:tgtEl>
                                          <p:spTgt spid="469"/>
                                        </p:tgtEl>
                                      </p:cBhvr>
                                    </p:animEffect>
                                  </p:childTnLst>
                                </p:cTn>
                              </p:par>
                              <p:par>
                                <p:cTn id="359" presetID="10" presetClass="entr" presetSubtype="0" fill="hold" nodeType="withEffect">
                                  <p:stCondLst>
                                    <p:cond delay="88250"/>
                                  </p:stCondLst>
                                  <p:childTnLst>
                                    <p:set>
                                      <p:cBhvr>
                                        <p:cTn id="360" dur="1" fill="hold">
                                          <p:stCondLst>
                                            <p:cond delay="0"/>
                                          </p:stCondLst>
                                        </p:cTn>
                                        <p:tgtEl>
                                          <p:spTgt spid="483"/>
                                        </p:tgtEl>
                                        <p:attrNameLst>
                                          <p:attrName>style.visibility</p:attrName>
                                        </p:attrNameLst>
                                      </p:cBhvr>
                                      <p:to>
                                        <p:strVal val="visible"/>
                                      </p:to>
                                    </p:set>
                                    <p:animEffect transition="in" filter="fade">
                                      <p:cBhvr>
                                        <p:cTn id="361" dur="1423"/>
                                        <p:tgtEl>
                                          <p:spTgt spid="483"/>
                                        </p:tgtEl>
                                      </p:cBhvr>
                                    </p:animEffect>
                                  </p:childTnLst>
                                </p:cTn>
                              </p:par>
                              <p:par>
                                <p:cTn id="362" presetID="10" presetClass="entr" presetSubtype="0" fill="hold" nodeType="withEffect">
                                  <p:stCondLst>
                                    <p:cond delay="89674"/>
                                  </p:stCondLst>
                                  <p:childTnLst>
                                    <p:set>
                                      <p:cBhvr>
                                        <p:cTn id="363" dur="1" fill="hold">
                                          <p:stCondLst>
                                            <p:cond delay="0"/>
                                          </p:stCondLst>
                                        </p:cTn>
                                        <p:tgtEl>
                                          <p:spTgt spid="399"/>
                                        </p:tgtEl>
                                        <p:attrNameLst>
                                          <p:attrName>style.visibility</p:attrName>
                                        </p:attrNameLst>
                                      </p:cBhvr>
                                      <p:to>
                                        <p:strVal val="visible"/>
                                      </p:to>
                                    </p:set>
                                    <p:animEffect transition="in" filter="fade">
                                      <p:cBhvr>
                                        <p:cTn id="364" dur="1423"/>
                                        <p:tgtEl>
                                          <p:spTgt spid="399"/>
                                        </p:tgtEl>
                                      </p:cBhvr>
                                    </p:animEffect>
                                  </p:childTnLst>
                                </p:cTn>
                              </p:par>
                              <p:par>
                                <p:cTn id="365" presetID="10" presetClass="exit" presetSubtype="0" fill="hold" nodeType="withEffect">
                                  <p:stCondLst>
                                    <p:cond delay="91097"/>
                                  </p:stCondLst>
                                  <p:childTnLst>
                                    <p:animEffect transition="out" filter="fade">
                                      <p:cBhvr>
                                        <p:cTn id="366" dur="1423"/>
                                        <p:tgtEl>
                                          <p:spTgt spid="497"/>
                                        </p:tgtEl>
                                      </p:cBhvr>
                                    </p:animEffect>
                                    <p:set>
                                      <p:cBhvr>
                                        <p:cTn id="367" dur="1" fill="hold">
                                          <p:stCondLst>
                                            <p:cond delay="1422"/>
                                          </p:stCondLst>
                                        </p:cTn>
                                        <p:tgtEl>
                                          <p:spTgt spid="497"/>
                                        </p:tgtEl>
                                        <p:attrNameLst>
                                          <p:attrName>style.visibility</p:attrName>
                                        </p:attrNameLst>
                                      </p:cBhvr>
                                      <p:to>
                                        <p:strVal val="hidden"/>
                                      </p:to>
                                    </p:set>
                                  </p:childTnLst>
                                </p:cTn>
                              </p:par>
                              <p:par>
                                <p:cTn id="368" presetID="10" presetClass="exit" presetSubtype="0" fill="hold" nodeType="withEffect">
                                  <p:stCondLst>
                                    <p:cond delay="91097"/>
                                  </p:stCondLst>
                                  <p:childTnLst>
                                    <p:animEffect transition="out" filter="fade">
                                      <p:cBhvr>
                                        <p:cTn id="369" dur="1423"/>
                                        <p:tgtEl>
                                          <p:spTgt spid="413"/>
                                        </p:tgtEl>
                                      </p:cBhvr>
                                    </p:animEffect>
                                    <p:set>
                                      <p:cBhvr>
                                        <p:cTn id="370" dur="1" fill="hold">
                                          <p:stCondLst>
                                            <p:cond delay="1422"/>
                                          </p:stCondLst>
                                        </p:cTn>
                                        <p:tgtEl>
                                          <p:spTgt spid="413"/>
                                        </p:tgtEl>
                                        <p:attrNameLst>
                                          <p:attrName>style.visibility</p:attrName>
                                        </p:attrNameLst>
                                      </p:cBhvr>
                                      <p:to>
                                        <p:strVal val="hidden"/>
                                      </p:to>
                                    </p:set>
                                  </p:childTnLst>
                                </p:cTn>
                              </p:par>
                              <p:par>
                                <p:cTn id="371" presetID="10" presetClass="exit" presetSubtype="0" fill="hold" nodeType="withEffect">
                                  <p:stCondLst>
                                    <p:cond delay="91097"/>
                                  </p:stCondLst>
                                  <p:childTnLst>
                                    <p:animEffect transition="out" filter="fade">
                                      <p:cBhvr>
                                        <p:cTn id="372" dur="1423"/>
                                        <p:tgtEl>
                                          <p:spTgt spid="427"/>
                                        </p:tgtEl>
                                      </p:cBhvr>
                                    </p:animEffect>
                                    <p:set>
                                      <p:cBhvr>
                                        <p:cTn id="373" dur="1" fill="hold">
                                          <p:stCondLst>
                                            <p:cond delay="1422"/>
                                          </p:stCondLst>
                                        </p:cTn>
                                        <p:tgtEl>
                                          <p:spTgt spid="427"/>
                                        </p:tgtEl>
                                        <p:attrNameLst>
                                          <p:attrName>style.visibility</p:attrName>
                                        </p:attrNameLst>
                                      </p:cBhvr>
                                      <p:to>
                                        <p:strVal val="hidden"/>
                                      </p:to>
                                    </p:set>
                                  </p:childTnLst>
                                </p:cTn>
                              </p:par>
                              <p:par>
                                <p:cTn id="374" presetID="10" presetClass="exit" presetSubtype="0" fill="hold" nodeType="withEffect">
                                  <p:stCondLst>
                                    <p:cond delay="91097"/>
                                  </p:stCondLst>
                                  <p:childTnLst>
                                    <p:animEffect transition="out" filter="fade">
                                      <p:cBhvr>
                                        <p:cTn id="375" dur="1423"/>
                                        <p:tgtEl>
                                          <p:spTgt spid="441"/>
                                        </p:tgtEl>
                                      </p:cBhvr>
                                    </p:animEffect>
                                    <p:set>
                                      <p:cBhvr>
                                        <p:cTn id="376" dur="1" fill="hold">
                                          <p:stCondLst>
                                            <p:cond delay="1422"/>
                                          </p:stCondLst>
                                        </p:cTn>
                                        <p:tgtEl>
                                          <p:spTgt spid="441"/>
                                        </p:tgtEl>
                                        <p:attrNameLst>
                                          <p:attrName>style.visibility</p:attrName>
                                        </p:attrNameLst>
                                      </p:cBhvr>
                                      <p:to>
                                        <p:strVal val="hidden"/>
                                      </p:to>
                                    </p:set>
                                  </p:childTnLst>
                                </p:cTn>
                              </p:par>
                              <p:par>
                                <p:cTn id="377" presetID="10" presetClass="exit" presetSubtype="0" fill="hold" nodeType="withEffect">
                                  <p:stCondLst>
                                    <p:cond delay="91097"/>
                                  </p:stCondLst>
                                  <p:childTnLst>
                                    <p:animEffect transition="out" filter="fade">
                                      <p:cBhvr>
                                        <p:cTn id="378" dur="1423"/>
                                        <p:tgtEl>
                                          <p:spTgt spid="455"/>
                                        </p:tgtEl>
                                      </p:cBhvr>
                                    </p:animEffect>
                                    <p:set>
                                      <p:cBhvr>
                                        <p:cTn id="379" dur="1" fill="hold">
                                          <p:stCondLst>
                                            <p:cond delay="1422"/>
                                          </p:stCondLst>
                                        </p:cTn>
                                        <p:tgtEl>
                                          <p:spTgt spid="455"/>
                                        </p:tgtEl>
                                        <p:attrNameLst>
                                          <p:attrName>style.visibility</p:attrName>
                                        </p:attrNameLst>
                                      </p:cBhvr>
                                      <p:to>
                                        <p:strVal val="hidden"/>
                                      </p:to>
                                    </p:set>
                                  </p:childTnLst>
                                </p:cTn>
                              </p:par>
                              <p:par>
                                <p:cTn id="380" presetID="10" presetClass="exit" presetSubtype="0" fill="hold" nodeType="withEffect">
                                  <p:stCondLst>
                                    <p:cond delay="91097"/>
                                  </p:stCondLst>
                                  <p:childTnLst>
                                    <p:animEffect transition="out" filter="fade">
                                      <p:cBhvr>
                                        <p:cTn id="381" dur="1423"/>
                                        <p:tgtEl>
                                          <p:spTgt spid="469"/>
                                        </p:tgtEl>
                                      </p:cBhvr>
                                    </p:animEffect>
                                    <p:set>
                                      <p:cBhvr>
                                        <p:cTn id="382" dur="1" fill="hold">
                                          <p:stCondLst>
                                            <p:cond delay="1422"/>
                                          </p:stCondLst>
                                        </p:cTn>
                                        <p:tgtEl>
                                          <p:spTgt spid="469"/>
                                        </p:tgtEl>
                                        <p:attrNameLst>
                                          <p:attrName>style.visibility</p:attrName>
                                        </p:attrNameLst>
                                      </p:cBhvr>
                                      <p:to>
                                        <p:strVal val="hidden"/>
                                      </p:to>
                                    </p:set>
                                  </p:childTnLst>
                                </p:cTn>
                              </p:par>
                              <p:par>
                                <p:cTn id="383" presetID="10" presetClass="exit" presetSubtype="0" fill="hold" nodeType="withEffect">
                                  <p:stCondLst>
                                    <p:cond delay="91097"/>
                                  </p:stCondLst>
                                  <p:childTnLst>
                                    <p:animEffect transition="out" filter="fade">
                                      <p:cBhvr>
                                        <p:cTn id="384" dur="1423"/>
                                        <p:tgtEl>
                                          <p:spTgt spid="483"/>
                                        </p:tgtEl>
                                      </p:cBhvr>
                                    </p:animEffect>
                                    <p:set>
                                      <p:cBhvr>
                                        <p:cTn id="385" dur="1" fill="hold">
                                          <p:stCondLst>
                                            <p:cond delay="1422"/>
                                          </p:stCondLst>
                                        </p:cTn>
                                        <p:tgtEl>
                                          <p:spTgt spid="483"/>
                                        </p:tgtEl>
                                        <p:attrNameLst>
                                          <p:attrName>style.visibility</p:attrName>
                                        </p:attrNameLst>
                                      </p:cBhvr>
                                      <p:to>
                                        <p:strVal val="hidden"/>
                                      </p:to>
                                    </p:set>
                                  </p:childTnLst>
                                </p:cTn>
                              </p:par>
                              <p:par>
                                <p:cTn id="386" presetID="10" presetClass="exit" presetSubtype="0" fill="hold" nodeType="withEffect">
                                  <p:stCondLst>
                                    <p:cond delay="91097"/>
                                  </p:stCondLst>
                                  <p:childTnLst>
                                    <p:animEffect transition="out" filter="fade">
                                      <p:cBhvr>
                                        <p:cTn id="387" dur="1423"/>
                                        <p:tgtEl>
                                          <p:spTgt spid="399"/>
                                        </p:tgtEl>
                                      </p:cBhvr>
                                    </p:animEffect>
                                    <p:set>
                                      <p:cBhvr>
                                        <p:cTn id="388" dur="1" fill="hold">
                                          <p:stCondLst>
                                            <p:cond delay="1422"/>
                                          </p:stCondLst>
                                        </p:cTn>
                                        <p:tgtEl>
                                          <p:spTgt spid="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2699792" y="2139702"/>
            <a:ext cx="3312368" cy="438517"/>
          </a:xfrm>
          <a:prstGeom prst="rect">
            <a:avLst/>
          </a:prstGeom>
          <a:noFill/>
        </p:spPr>
        <p:txBody>
          <a:bodyPr wrap="square" lIns="68523" tIns="34258" rIns="68523" bIns="34258" rtlCol="0">
            <a:spAutoFit/>
          </a:bodyPr>
          <a:lstStyle/>
          <a:p>
            <a:pPr algn="ctr"/>
            <a:r>
              <a:rPr lang="pl-PL" sz="2400" smtClean="0">
                <a:solidFill>
                  <a:srgbClr val="FFC000"/>
                </a:solidFill>
              </a:rPr>
              <a:t>Thank you</a:t>
            </a:r>
            <a:endParaRPr lang="en-US" sz="2400" dirty="0">
              <a:solidFill>
                <a:srgbClr val="FFC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0"/>
            <a:ext cx="8367821" cy="666140"/>
          </a:xfrm>
        </p:spPr>
        <p:txBody>
          <a:bodyPr>
            <a:normAutofit/>
          </a:bodyPr>
          <a:lstStyle/>
          <a:p>
            <a:r>
              <a:rPr lang="en-US" altLang="zh-CN" sz="1900" dirty="0">
                <a:latin typeface="Akkurat Pro"/>
                <a:ea typeface="微软雅黑" panose="020B0503020204020204" pitchFamily="34" charset="-122"/>
                <a:cs typeface="Calibri" panose="020F0502020204030204" pitchFamily="34" charset="0"/>
                <a:sym typeface="Calibri" panose="020F0502020204030204" pitchFamily="34" charset="0"/>
              </a:rPr>
              <a:t>The Intelligent Revolution Will Profoundly Impact Every Person, Home and Organization</a:t>
            </a:r>
            <a:endParaRPr lang="zh-CN" altLang="en-US" sz="1900" dirty="0">
              <a:latin typeface="Akkurat Pro"/>
              <a:ea typeface="微软雅黑" panose="020B0503020204020204" pitchFamily="34" charset="-122"/>
              <a:sym typeface="Calibri" panose="020F0502020204030204" pitchFamily="34" charset="0"/>
            </a:endParaRPr>
          </a:p>
        </p:txBody>
      </p:sp>
      <p:sp>
        <p:nvSpPr>
          <p:cNvPr id="24" name="圆角矩形 23"/>
          <p:cNvSpPr/>
          <p:nvPr/>
        </p:nvSpPr>
        <p:spPr>
          <a:xfrm>
            <a:off x="464681" y="3110685"/>
            <a:ext cx="2699297" cy="1450602"/>
          </a:xfrm>
          <a:prstGeom prst="roundRect">
            <a:avLst>
              <a:gd name="adj" fmla="val 673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1" tIns="404892" rIns="107971" bIns="34281" rtlCol="0" anchor="t" anchorCtr="0"/>
          <a:lstStyle/>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Helping special people live a normal life: Guide helmets for the visually impaired</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Helping people </a:t>
            </a:r>
            <a:r>
              <a:rPr lang="en-US" altLang="zh-CN" sz="900" dirty="0" smtClean="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acquire special capabilities: </a:t>
            </a: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Multi-language communication, AI cameras</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90% of smart device users will use intelligent personal assistants</a:t>
            </a:r>
          </a:p>
        </p:txBody>
      </p:sp>
      <p:sp>
        <p:nvSpPr>
          <p:cNvPr id="25" name="圆角矩形 24"/>
          <p:cNvSpPr/>
          <p:nvPr/>
        </p:nvSpPr>
        <p:spPr>
          <a:xfrm>
            <a:off x="3245400" y="3109754"/>
            <a:ext cx="2699297" cy="1467911"/>
          </a:xfrm>
          <a:prstGeom prst="roundRect">
            <a:avLst>
              <a:gd name="adj" fmla="val 6054"/>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1" tIns="404892" rIns="107971" bIns="34281" rtlCol="0" anchor="t" anchorCtr="0"/>
          <a:lstStyle/>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At-home services: Healthcare robots, education robots</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Home everywhere: Holographic communication, smart home</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12% of homes will use intelligent service robots</a:t>
            </a:r>
          </a:p>
        </p:txBody>
      </p:sp>
      <p:sp>
        <p:nvSpPr>
          <p:cNvPr id="26" name="圆角矩形 25"/>
          <p:cNvSpPr/>
          <p:nvPr/>
        </p:nvSpPr>
        <p:spPr>
          <a:xfrm>
            <a:off x="6026118" y="3112287"/>
            <a:ext cx="2699297" cy="1465379"/>
          </a:xfrm>
          <a:prstGeom prst="roundRect">
            <a:avLst>
              <a:gd name="adj" fmla="val 4484"/>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1" tIns="404892" rIns="107971" bIns="34281" rtlCol="0" anchor="t" anchorCtr="0"/>
          <a:lstStyle/>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Personalization at scale: Customized Harley-Davidson manufacturing</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Smart government: Safe City, smart government services</a:t>
            </a:r>
          </a:p>
          <a:p>
            <a:pPr marL="135695" indent="-135695" defTabSz="431511">
              <a:lnSpc>
                <a:spcPct val="120000"/>
              </a:lnSpc>
              <a:buFont typeface="Arial" panose="020B0604020202020204" pitchFamily="34" charset="0"/>
              <a:buChar char="•"/>
            </a:pPr>
            <a:r>
              <a:rPr lang="en-US" altLang="zh-CN" sz="900" dirty="0">
                <a:solidFill>
                  <a:prstClr val="white"/>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86% of enterprises will use AI</a:t>
            </a:r>
          </a:p>
        </p:txBody>
      </p:sp>
      <p:sp>
        <p:nvSpPr>
          <p:cNvPr id="28" name="文本框 27"/>
          <p:cNvSpPr txBox="1"/>
          <p:nvPr/>
        </p:nvSpPr>
        <p:spPr>
          <a:xfrm>
            <a:off x="7242455" y="4618032"/>
            <a:ext cx="2243714" cy="196162"/>
          </a:xfrm>
          <a:prstGeom prst="rect">
            <a:avLst/>
          </a:prstGeom>
          <a:noFill/>
        </p:spPr>
        <p:txBody>
          <a:bodyPr wrap="square" lIns="68562" tIns="34281" rIns="68562" bIns="34281" rtlCol="0">
            <a:spAutoFit/>
          </a:bodyPr>
          <a:lstStyle/>
          <a:p>
            <a:r>
              <a:rPr lang="en-US" altLang="zh-CN" sz="800" dirty="0" smtClean="0">
                <a:solidFill>
                  <a:prstClr val="white"/>
                </a:solidFill>
                <a:latin typeface="Calibri" panose="020F0502020204030204" pitchFamily="34" charset="0"/>
                <a:ea typeface="微软雅黑" panose="020B0503020204020204" pitchFamily="34" charset="-122"/>
                <a:sym typeface="Calibri" panose="020F0502020204030204" pitchFamily="34" charset="0"/>
              </a:rPr>
              <a:t>Data source: Huawei GlV 2025</a:t>
            </a:r>
            <a:endParaRPr lang="zh-CN" altLang="en-US" sz="800" dirty="0">
              <a:solidFill>
                <a:prstClr val="white"/>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 name="文本框 22"/>
          <p:cNvSpPr txBox="1"/>
          <p:nvPr/>
        </p:nvSpPr>
        <p:spPr>
          <a:xfrm>
            <a:off x="4182403" y="3255068"/>
            <a:ext cx="685346" cy="300013"/>
          </a:xfrm>
          <a:prstGeom prst="rect">
            <a:avLst/>
          </a:prstGeom>
          <a:noFill/>
        </p:spPr>
        <p:txBody>
          <a:bodyPr wrap="none" lIns="68562" tIns="34281" rIns="68562" bIns="34281" rtlCol="0">
            <a:spAutoFit/>
          </a:bodyPr>
          <a:lstStyle/>
          <a:p>
            <a:r>
              <a:rPr lang="en-US" sz="1500"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Homes</a:t>
            </a:r>
            <a:endParaRPr lang="en-US" sz="1500" dirty="0">
              <a:solidFill>
                <a:srgbClr val="FFC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 name="文本框 26"/>
          <p:cNvSpPr txBox="1"/>
          <p:nvPr/>
        </p:nvSpPr>
        <p:spPr>
          <a:xfrm>
            <a:off x="6761456" y="3255068"/>
            <a:ext cx="1205449" cy="300013"/>
          </a:xfrm>
          <a:prstGeom prst="rect">
            <a:avLst/>
          </a:prstGeom>
          <a:noFill/>
        </p:spPr>
        <p:txBody>
          <a:bodyPr wrap="none" lIns="68562" tIns="34281" rIns="68562" bIns="34281" rtlCol="0">
            <a:spAutoFit/>
          </a:bodyPr>
          <a:lstStyle/>
          <a:p>
            <a:r>
              <a:rPr lang="en-US" sz="1500"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Organizations</a:t>
            </a:r>
            <a:endParaRPr lang="en-US" sz="1500" dirty="0">
              <a:solidFill>
                <a:srgbClr val="FFC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6" name="文本框 55"/>
          <p:cNvSpPr txBox="1"/>
          <p:nvPr/>
        </p:nvSpPr>
        <p:spPr>
          <a:xfrm>
            <a:off x="1210280" y="3255068"/>
            <a:ext cx="747943" cy="300013"/>
          </a:xfrm>
          <a:prstGeom prst="rect">
            <a:avLst/>
          </a:prstGeom>
          <a:noFill/>
        </p:spPr>
        <p:txBody>
          <a:bodyPr wrap="none" lIns="68562" tIns="34281" rIns="68562" bIns="34281" rtlCol="0">
            <a:spAutoFit/>
          </a:bodyPr>
          <a:lstStyle/>
          <a:p>
            <a:r>
              <a:rPr lang="en-US" sz="1500" dirty="0" smtClean="0">
                <a:solidFill>
                  <a:srgbClr val="FFC000"/>
                </a:solidFill>
                <a:latin typeface="Calibri" panose="020F0502020204030204" pitchFamily="34" charset="0"/>
                <a:ea typeface="微软雅黑" panose="020B0503020204020204" pitchFamily="34" charset="-122"/>
                <a:sym typeface="Calibri" panose="020F0502020204030204" pitchFamily="34" charset="0"/>
              </a:rPr>
              <a:t>Persons</a:t>
            </a:r>
            <a:endParaRPr lang="en-US" sz="1500" dirty="0">
              <a:solidFill>
                <a:srgbClr val="FFC000"/>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29" name="Picture 25"/>
          <p:cNvPicPr>
            <a:picLocks noChangeAspect="1"/>
          </p:cNvPicPr>
          <p:nvPr/>
        </p:nvPicPr>
        <p:blipFill rotWithShape="1">
          <a:blip r:embed="rId3" cstate="email">
            <a:extLst>
              <a:ext uri="{28A0092B-C50C-407E-A947-70E740481C1C}">
                <a14:useLocalDpi xmlns="" xmlns:a14="http://schemas.microsoft.com/office/drawing/2010/main"/>
              </a:ext>
            </a:extLst>
          </a:blip>
          <a:srcRect l="-185" r="9481"/>
          <a:stretch/>
        </p:blipFill>
        <p:spPr>
          <a:xfrm flipH="1">
            <a:off x="6033681" y="1135425"/>
            <a:ext cx="2688541" cy="1668122"/>
          </a:xfrm>
          <a:prstGeom prst="rect">
            <a:avLst/>
          </a:prstGeom>
          <a:ln>
            <a:solidFill>
              <a:srgbClr val="A6A6A6"/>
            </a:solidFill>
          </a:ln>
        </p:spPr>
      </p:pic>
      <p:pic>
        <p:nvPicPr>
          <p:cNvPr id="40" name="Picture 6" descr="http://www-file.huawei.com/-/media/CORPORATE/Images/Magazine/WinWin/augmented-innovation/a-robotic-vision-of-the-future-5.jpg?la=zh"/>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915" t="10177" r="9172"/>
          <a:stretch/>
        </p:blipFill>
        <p:spPr bwMode="auto">
          <a:xfrm>
            <a:off x="3250547" y="1135425"/>
            <a:ext cx="2704318" cy="1668122"/>
          </a:xfrm>
          <a:prstGeom prst="rect">
            <a:avLst/>
          </a:prstGeom>
          <a:noFill/>
          <a:ln>
            <a:solidFill>
              <a:srgbClr val="A6A6A6"/>
            </a:solidFill>
          </a:ln>
          <a:extLst>
            <a:ext uri="{909E8E84-426E-40DD-AFC4-6F175D3DCCD1}">
              <a14:hiddenFill xmlns="" xmlns:a14="http://schemas.microsoft.com/office/drawing/2010/main">
                <a:solidFill>
                  <a:srgbClr val="FFFFFF"/>
                </a:solidFill>
              </a14:hiddenFill>
            </a:ext>
          </a:extLst>
        </p:spPr>
      </p:pic>
      <p:pic>
        <p:nvPicPr>
          <p:cNvPr id="41" name="图片 40"/>
          <p:cNvPicPr>
            <a:picLocks noChangeAspect="1"/>
          </p:cNvPicPr>
          <p:nvPr/>
        </p:nvPicPr>
        <p:blipFill rotWithShape="1">
          <a:blip r:embed="rId5" cstate="print"/>
          <a:srcRect l="24013" t="20600" r="22438" b="20601"/>
          <a:stretch/>
        </p:blipFill>
        <p:spPr>
          <a:xfrm>
            <a:off x="468984" y="1135425"/>
            <a:ext cx="2691048" cy="1662166"/>
          </a:xfrm>
          <a:prstGeom prst="rect">
            <a:avLst/>
          </a:prstGeom>
          <a:ln>
            <a:solidFill>
              <a:srgbClr val="A6A6A6"/>
            </a:solidFill>
          </a:ln>
        </p:spPr>
      </p:pic>
    </p:spTree>
    <p:extLst>
      <p:ext uri="{BB962C8B-B14F-4D97-AF65-F5344CB8AC3E}">
        <p14:creationId xmlns="" xmlns:p14="http://schemas.microsoft.com/office/powerpoint/2010/main" val="132634769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srcRect l="320" r="757"/>
          <a:stretch/>
        </p:blipFill>
        <p:spPr>
          <a:xfrm>
            <a:off x="0" y="-10077"/>
            <a:ext cx="9144000" cy="5153583"/>
          </a:xfrm>
          <a:prstGeom prst="rect">
            <a:avLst/>
          </a:prstGeom>
        </p:spPr>
      </p:pic>
      <p:pic>
        <p:nvPicPr>
          <p:cNvPr id="5" name="CPE入户视频-韩国友好用户带着CPE走入家中,即插即用-观看IPTV -故事片0206 -无声">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11" cstate="print"/>
          <a:stretch>
            <a:fillRect/>
          </a:stretch>
        </p:blipFill>
        <p:spPr>
          <a:xfrm>
            <a:off x="827584" y="843558"/>
            <a:ext cx="7560840" cy="3448764"/>
          </a:xfrm>
          <a:prstGeom prst="roundRect">
            <a:avLst>
              <a:gd name="adj" fmla="val 0"/>
            </a:avLst>
          </a:prstGeom>
          <a:solidFill>
            <a:srgbClr val="FFFFFF">
              <a:shade val="85000"/>
            </a:srgbClr>
          </a:solidFill>
          <a:ln w="15875">
            <a:solidFill>
              <a:sysClr val="window" lastClr="FFFFFF"/>
            </a:solidFill>
          </a:ln>
          <a:effectLst/>
        </p:spPr>
      </p:pic>
    </p:spTree>
    <p:extLst>
      <p:ext uri="{BB962C8B-B14F-4D97-AF65-F5344CB8AC3E}">
        <p14:creationId xmlns:p14="http://schemas.microsoft.com/office/powerpoint/2010/main" xmlns="" val="45798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18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1"/>
          <p:cNvSpPr>
            <a:spLocks noChangeArrowheads="1"/>
          </p:cNvSpPr>
          <p:nvPr/>
        </p:nvSpPr>
        <p:spPr bwMode="auto">
          <a:xfrm>
            <a:off x="292838" y="232996"/>
            <a:ext cx="8311610" cy="377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43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37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5pPr>
            <a:lvl6pPr marL="2514600" indent="-228600" defTabSz="12192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6pPr>
            <a:lvl7pPr marL="2971800" indent="-228600" defTabSz="12192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7pPr>
            <a:lvl8pPr marL="3429000" indent="-228600" defTabSz="12192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8pPr>
            <a:lvl9pPr marL="3886200" indent="-228600" defTabSz="1219200" eaLnBrk="0" fontAlgn="base" hangingPunct="0">
              <a:spcBef>
                <a:spcPct val="20000"/>
              </a:spcBef>
              <a:spcAft>
                <a:spcPct val="0"/>
              </a:spcAft>
              <a:buFont typeface="Arial" panose="020B0604020202020204" pitchFamily="34" charset="0"/>
              <a:buChar char="»"/>
              <a:defRPr sz="2700">
                <a:solidFill>
                  <a:schemeClr val="tx1"/>
                </a:solidFill>
                <a:latin typeface="Arial" panose="020B0604020202020204" pitchFamily="34" charset="0"/>
                <a:ea typeface="微软雅黑" panose="020B0503020204020204" pitchFamily="34" charset="-122"/>
              </a:defRPr>
            </a:lvl9pPr>
          </a:lstStyle>
          <a:p>
            <a:pPr defTabSz="685406">
              <a:spcBef>
                <a:spcPct val="0"/>
              </a:spcBef>
              <a:buNone/>
            </a:pPr>
            <a:r>
              <a:rPr lang="en-US" altLang="zh-CN" sz="2000" dirty="0">
                <a:solidFill>
                  <a:schemeClr val="bg1"/>
                </a:solidFill>
                <a:latin typeface="Akkurat Pro"/>
                <a:ea typeface="华文细黑" panose="02010600040101010101" pitchFamily="2" charset="-122"/>
                <a:cs typeface="Arial" panose="020B0604020202020204" pitchFamily="34" charset="0"/>
              </a:rPr>
              <a:t>Finland </a:t>
            </a:r>
            <a:r>
              <a:rPr lang="en-US" altLang="zh-CN" sz="2000">
                <a:solidFill>
                  <a:schemeClr val="bg1"/>
                </a:solidFill>
                <a:latin typeface="Akkurat Pro"/>
                <a:ea typeface="华文细黑" panose="02010600040101010101" pitchFamily="2" charset="-122"/>
                <a:cs typeface="Arial" panose="020B0604020202020204" pitchFamily="34" charset="0"/>
              </a:rPr>
              <a:t>Elisa </a:t>
            </a:r>
            <a:r>
              <a:rPr lang="en-US" altLang="zh-CN" sz="2000" smtClean="0">
                <a:solidFill>
                  <a:schemeClr val="bg1"/>
                </a:solidFill>
                <a:latin typeface="Akkurat Pro"/>
                <a:ea typeface="华文细黑" panose="02010600040101010101" pitchFamily="2" charset="-122"/>
                <a:cs typeface="Arial" panose="020B0604020202020204" pitchFamily="34" charset="0"/>
              </a:rPr>
              <a:t>5G</a:t>
            </a:r>
            <a:r>
              <a:rPr lang="pl-PL" altLang="zh-CN" sz="2000" smtClean="0">
                <a:solidFill>
                  <a:schemeClr val="bg1"/>
                </a:solidFill>
                <a:latin typeface="Akkurat Pro"/>
                <a:ea typeface="华文细黑" panose="02010600040101010101" pitchFamily="2" charset="-122"/>
                <a:cs typeface="Arial" panose="020B0604020202020204" pitchFamily="34" charset="0"/>
              </a:rPr>
              <a:t>- Worlds First </a:t>
            </a:r>
            <a:r>
              <a:rPr lang="en-US" altLang="zh-CN" sz="2000" smtClean="0">
                <a:solidFill>
                  <a:schemeClr val="bg1"/>
                </a:solidFill>
                <a:latin typeface="Akkurat Pro"/>
                <a:ea typeface="华文细黑" panose="02010600040101010101" pitchFamily="2" charset="-122"/>
                <a:cs typeface="Arial" panose="020B0604020202020204" pitchFamily="34" charset="0"/>
              </a:rPr>
              <a:t> </a:t>
            </a:r>
            <a:r>
              <a:rPr lang="en-US" altLang="zh-CN" sz="2000" dirty="0">
                <a:solidFill>
                  <a:schemeClr val="bg1"/>
                </a:solidFill>
                <a:latin typeface="Akkurat Pro"/>
                <a:ea typeface="华文细黑" panose="02010600040101010101" pitchFamily="2" charset="-122"/>
                <a:cs typeface="Arial" panose="020B0604020202020204" pitchFamily="34" charset="0"/>
              </a:rPr>
              <a:t>Commercial Launch @ 27 June 2018</a:t>
            </a:r>
          </a:p>
        </p:txBody>
      </p:sp>
      <p:pic>
        <p:nvPicPr>
          <p:cNvPr id="7" name="Picture 6"/>
          <p:cNvPicPr>
            <a:picLocks noChangeAspect="1"/>
          </p:cNvPicPr>
          <p:nvPr/>
        </p:nvPicPr>
        <p:blipFill rotWithShape="1">
          <a:blip r:embed="rId3" cstate="print"/>
          <a:srcRect t="12574"/>
          <a:stretch/>
        </p:blipFill>
        <p:spPr>
          <a:xfrm>
            <a:off x="975067" y="1404534"/>
            <a:ext cx="7115091" cy="3613236"/>
          </a:xfrm>
          <a:prstGeom prst="rect">
            <a:avLst/>
          </a:prstGeom>
        </p:spPr>
      </p:pic>
      <p:pic>
        <p:nvPicPr>
          <p:cNvPr id="4" name="Picture 2"/>
          <p:cNvPicPr>
            <a:picLocks noChangeAspect="1"/>
          </p:cNvPicPr>
          <p:nvPr/>
        </p:nvPicPr>
        <p:blipFill rotWithShape="1">
          <a:blip r:embed="rId4" cstate="email">
            <a:extLst>
              <a:ext uri="{28A0092B-C50C-407E-A947-70E740481C1C}">
                <a14:useLocalDpi xmlns="" xmlns:a14="http://schemas.microsoft.com/office/drawing/2010/main"/>
              </a:ext>
            </a:extLst>
          </a:blip>
          <a:srcRect b="63751"/>
          <a:stretch/>
        </p:blipFill>
        <p:spPr>
          <a:xfrm>
            <a:off x="5741291" y="968813"/>
            <a:ext cx="2500376" cy="1484455"/>
          </a:xfrm>
          <a:prstGeom prst="rect">
            <a:avLst/>
          </a:prstGeom>
        </p:spPr>
      </p:pic>
      <p:pic>
        <p:nvPicPr>
          <p:cNvPr id="6" name="Picture 3"/>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3131840" y="915566"/>
            <a:ext cx="2952328" cy="2027569"/>
          </a:xfrm>
          <a:prstGeom prst="rect">
            <a:avLst/>
          </a:prstGeom>
        </p:spPr>
      </p:pic>
      <p:pic>
        <p:nvPicPr>
          <p:cNvPr id="5" name="图片 1"/>
          <p:cNvPicPr>
            <a:picLocks noChangeAspect="1"/>
          </p:cNvPicPr>
          <p:nvPr/>
        </p:nvPicPr>
        <p:blipFill rotWithShape="1">
          <a:blip r:embed="rId6" cstate="email">
            <a:extLst>
              <a:ext uri="{28A0092B-C50C-407E-A947-70E740481C1C}">
                <a14:useLocalDpi xmlns="" xmlns:a14="http://schemas.microsoft.com/office/drawing/2010/main"/>
              </a:ext>
            </a:extLst>
          </a:blip>
          <a:srcRect l="5943" t="4673" b="17503"/>
          <a:stretch/>
        </p:blipFill>
        <p:spPr>
          <a:xfrm>
            <a:off x="164122" y="968813"/>
            <a:ext cx="2390213" cy="1397190"/>
          </a:xfrm>
          <a:prstGeom prst="rect">
            <a:avLst/>
          </a:prstGeom>
        </p:spPr>
      </p:pic>
    </p:spTree>
    <p:extLst>
      <p:ext uri="{BB962C8B-B14F-4D97-AF65-F5344CB8AC3E}">
        <p14:creationId xmlns="" xmlns:p14="http://schemas.microsoft.com/office/powerpoint/2010/main" val="424774780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395536" y="0"/>
            <a:ext cx="7669357" cy="621334"/>
          </a:xfrm>
          <a:prstGeom prst="rect">
            <a:avLst/>
          </a:prstGeom>
          <a:noFill/>
          <a:ln w="9525" algn="ctr">
            <a:noFill/>
            <a:miter lim="800000"/>
            <a:headEnd/>
            <a:tailEnd/>
          </a:ln>
          <a:effectLst/>
        </p:spPr>
        <p:txBody>
          <a:bodyPr vert="horz" wrap="square" lIns="68565" tIns="34283" rIns="68565" bIns="34283" numCol="1" rtlCol="0" anchor="ctr" anchorCtr="0" compatLnSpc="1">
            <a:prstTxWarp prst="textNoShape">
              <a:avLst/>
            </a:prstTxWarp>
            <a:noAutofit/>
          </a:bodyPr>
          <a:lstStyle>
            <a:lvl1pPr marL="0" indent="0" algn="ctr" defTabSz="1023967" rtl="0" eaLnBrk="1" latinLnBrk="0" hangingPunct="1">
              <a:spcBef>
                <a:spcPct val="0"/>
              </a:spcBef>
              <a:buFont typeface="Arial" pitchFamily="34" charset="0"/>
              <a:buNone/>
              <a:defRPr lang="zh-CN" altLang="en-US" sz="3200" b="1" kern="1200" dirty="0">
                <a:solidFill>
                  <a:schemeClr val="bg1"/>
                </a:solidFill>
                <a:latin typeface="微软雅黑" pitchFamily="34" charset="-122"/>
                <a:ea typeface="微软雅黑" pitchFamily="34"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465126">
              <a:spcBef>
                <a:spcPts val="0"/>
              </a:spcBef>
              <a:defRPr/>
            </a:pPr>
            <a:r>
              <a:rPr lang="en-US" altLang="zh-CN" sz="2100" b="0" smtClean="0">
                <a:effectLst>
                  <a:outerShdw blurRad="38100" dist="38100" dir="2700000" algn="tl">
                    <a:srgbClr val="000000">
                      <a:alpha val="43137"/>
                    </a:srgbClr>
                  </a:outerShdw>
                </a:effectLst>
                <a:latin typeface="Akkurat Pro"/>
              </a:rPr>
              <a:t>100Mbps Everywhere is Benchmark to Deliver Better Video Experience</a:t>
            </a:r>
            <a:endParaRPr lang="en-US" altLang="zh-CN" sz="2100" b="0" dirty="0">
              <a:solidFill>
                <a:prstClr val="white"/>
              </a:solidFill>
              <a:effectLst>
                <a:outerShdw blurRad="38100" dist="38100" dir="2700000" algn="tl">
                  <a:srgbClr val="000000">
                    <a:alpha val="43137"/>
                  </a:srgbClr>
                </a:outerShdw>
              </a:effectLst>
              <a:latin typeface="Akkurat Pro"/>
              <a:ea typeface="汉仪中隶书简" panose="02010600000101010101" pitchFamily="2" charset="-122"/>
            </a:endParaRPr>
          </a:p>
        </p:txBody>
      </p:sp>
      <p:grpSp>
        <p:nvGrpSpPr>
          <p:cNvPr id="3" name="组合 76"/>
          <p:cNvGrpSpPr/>
          <p:nvPr/>
        </p:nvGrpSpPr>
        <p:grpSpPr>
          <a:xfrm>
            <a:off x="4356032" y="2057884"/>
            <a:ext cx="431935" cy="1593736"/>
            <a:chOff x="5987271" y="2312432"/>
            <a:chExt cx="470356" cy="2614121"/>
          </a:xfrm>
        </p:grpSpPr>
        <p:sp>
          <p:nvSpPr>
            <p:cNvPr id="58" name="梯形 281"/>
            <p:cNvSpPr>
              <a:spLocks noChangeAspect="1"/>
            </p:cNvSpPr>
            <p:nvPr/>
          </p:nvSpPr>
          <p:spPr>
            <a:xfrm rot="5400000">
              <a:off x="4959124" y="3412587"/>
              <a:ext cx="2598658" cy="398348"/>
            </a:xfrm>
            <a:prstGeom prst="trapezoid">
              <a:avLst>
                <a:gd name="adj" fmla="val 476596"/>
              </a:avLst>
            </a:prstGeom>
            <a:gradFill flip="none" rotWithShape="1">
              <a:gsLst>
                <a:gs pos="0">
                  <a:srgbClr val="0070C0">
                    <a:alpha val="0"/>
                  </a:srgbClr>
                </a:gs>
                <a:gs pos="100000">
                  <a:srgbClr val="0070C0">
                    <a:alpha val="40000"/>
                  </a:srgbClr>
                </a:gs>
              </a:gsLst>
              <a:lin ang="16200000" scaled="1"/>
              <a:tileRect/>
            </a:gradFill>
            <a:ln w="3175">
              <a:gradFill flip="none" rotWithShape="1">
                <a:gsLst>
                  <a:gs pos="0">
                    <a:srgbClr val="00BAFB">
                      <a:alpha val="0"/>
                    </a:srgbClr>
                  </a:gs>
                  <a:gs pos="50000">
                    <a:schemeClr val="accent1">
                      <a:tint val="44500"/>
                      <a:satMod val="160000"/>
                    </a:schemeClr>
                  </a:gs>
                </a:gsLst>
                <a:lin ang="16200000" scaled="1"/>
                <a:tileRect/>
              </a:gradFill>
              <a:miter lim="800000"/>
            </a:ln>
          </p:spPr>
          <p:txBody>
            <a:bodyPr lIns="0" tIns="0" rIns="0" bIns="0"/>
            <a:lstStyle/>
            <a:p>
              <a:pPr indent="-222601" defTabSz="827727" fontAlgn="base">
                <a:lnSpc>
                  <a:spcPts val="3462"/>
                </a:lnSpc>
                <a:spcBef>
                  <a:spcPct val="0"/>
                </a:spcBef>
                <a:spcAft>
                  <a:spcPct val="0"/>
                </a:spcAft>
                <a:buClr>
                  <a:srgbClr val="CC9900"/>
                </a:buClr>
                <a:buFont typeface="Arial" pitchFamily="34" charset="0"/>
                <a:buChar char="•"/>
                <a:defRPr/>
              </a:pPr>
              <a:endParaRPr lang="zh-CN" altLang="en-US" sz="9800" b="1" kern="0" dirty="0">
                <a:solidFill>
                  <a:sysClr val="windowText" lastClr="000000"/>
                </a:solidFill>
                <a:ea typeface="宋体" pitchFamily="2" charset="-122"/>
                <a:sym typeface="Arial" pitchFamily="34" charset="0"/>
              </a:endParaRPr>
            </a:p>
          </p:txBody>
        </p:sp>
        <p:sp>
          <p:nvSpPr>
            <p:cNvPr id="63" name="梯形 281"/>
            <p:cNvSpPr>
              <a:spLocks noChangeAspect="1"/>
            </p:cNvSpPr>
            <p:nvPr/>
          </p:nvSpPr>
          <p:spPr>
            <a:xfrm rot="5400000">
              <a:off x="4887116" y="3428050"/>
              <a:ext cx="2598658" cy="398348"/>
            </a:xfrm>
            <a:prstGeom prst="trapezoid">
              <a:avLst>
                <a:gd name="adj" fmla="val 476596"/>
              </a:avLst>
            </a:prstGeom>
            <a:gradFill flip="none" rotWithShape="1">
              <a:gsLst>
                <a:gs pos="0">
                  <a:srgbClr val="0070C0">
                    <a:alpha val="0"/>
                  </a:srgbClr>
                </a:gs>
                <a:gs pos="100000">
                  <a:srgbClr val="0070C0">
                    <a:alpha val="40000"/>
                  </a:srgbClr>
                </a:gs>
              </a:gsLst>
              <a:lin ang="16200000" scaled="1"/>
              <a:tileRect/>
            </a:gradFill>
            <a:ln w="3175">
              <a:gradFill flip="none" rotWithShape="1">
                <a:gsLst>
                  <a:gs pos="0">
                    <a:srgbClr val="00BAFB">
                      <a:alpha val="0"/>
                    </a:srgbClr>
                  </a:gs>
                  <a:gs pos="50000">
                    <a:schemeClr val="accent1">
                      <a:tint val="44500"/>
                      <a:satMod val="160000"/>
                    </a:schemeClr>
                  </a:gs>
                </a:gsLst>
                <a:lin ang="16200000" scaled="1"/>
                <a:tileRect/>
              </a:gradFill>
              <a:miter lim="800000"/>
            </a:ln>
          </p:spPr>
          <p:txBody>
            <a:bodyPr lIns="0" tIns="0" rIns="0" bIns="0"/>
            <a:lstStyle/>
            <a:p>
              <a:pPr indent="-222601" defTabSz="827727" fontAlgn="base">
                <a:lnSpc>
                  <a:spcPts val="3462"/>
                </a:lnSpc>
                <a:spcBef>
                  <a:spcPct val="0"/>
                </a:spcBef>
                <a:spcAft>
                  <a:spcPct val="0"/>
                </a:spcAft>
                <a:buClr>
                  <a:srgbClr val="CC9900"/>
                </a:buClr>
                <a:buFont typeface="Arial" pitchFamily="34" charset="0"/>
                <a:buChar char="•"/>
                <a:defRPr/>
              </a:pPr>
              <a:endParaRPr lang="zh-CN" altLang="en-US" sz="9800" b="1" kern="0" dirty="0">
                <a:solidFill>
                  <a:sysClr val="windowText" lastClr="000000"/>
                </a:solidFill>
                <a:ea typeface="宋体" pitchFamily="2" charset="-122"/>
                <a:sym typeface="Arial" pitchFamily="34" charset="0"/>
              </a:endParaRPr>
            </a:p>
          </p:txBody>
        </p:sp>
      </p:grpSp>
      <p:grpSp>
        <p:nvGrpSpPr>
          <p:cNvPr id="4" name="组合 9"/>
          <p:cNvGrpSpPr/>
          <p:nvPr/>
        </p:nvGrpSpPr>
        <p:grpSpPr>
          <a:xfrm>
            <a:off x="4838618" y="1275906"/>
            <a:ext cx="3998745" cy="2995310"/>
            <a:chOff x="6453170" y="1701602"/>
            <a:chExt cx="5333049" cy="3994672"/>
          </a:xfrm>
        </p:grpSpPr>
        <p:sp>
          <p:nvSpPr>
            <p:cNvPr id="51" name="TextBox 50"/>
            <p:cNvSpPr txBox="1"/>
            <p:nvPr/>
          </p:nvSpPr>
          <p:spPr>
            <a:xfrm>
              <a:off x="6832491" y="1701602"/>
              <a:ext cx="4512142" cy="431012"/>
            </a:xfrm>
            <a:prstGeom prst="rect">
              <a:avLst/>
            </a:prstGeom>
            <a:noFill/>
          </p:spPr>
          <p:txBody>
            <a:bodyPr wrap="square" lIns="91458" tIns="45729" rIns="91458" bIns="45729" rtlCol="0">
              <a:spAutoFit/>
            </a:bodyPr>
            <a:lstStyle/>
            <a:p>
              <a:pPr algn="ctr"/>
              <a:r>
                <a:rPr lang="en-US" altLang="zh-CN" sz="1500" b="1" dirty="0" smtClean="0">
                  <a:solidFill>
                    <a:srgbClr val="FFC000"/>
                  </a:solidFill>
                  <a:latin typeface="Akkurat Pro"/>
                </a:rPr>
                <a:t>5G target: Ave. speed 100Mbps</a:t>
              </a:r>
              <a:endParaRPr lang="zh-CN" altLang="en-US" sz="1500" b="1" dirty="0">
                <a:solidFill>
                  <a:srgbClr val="FFC000"/>
                </a:solidFill>
                <a:latin typeface="Akkurat Pro"/>
              </a:endParaRPr>
            </a:p>
          </p:txBody>
        </p:sp>
        <p:grpSp>
          <p:nvGrpSpPr>
            <p:cNvPr id="5" name="组合 67"/>
            <p:cNvGrpSpPr/>
            <p:nvPr/>
          </p:nvGrpSpPr>
          <p:grpSpPr>
            <a:xfrm>
              <a:off x="6453170" y="2304661"/>
              <a:ext cx="5333049" cy="3391613"/>
              <a:chOff x="6241603" y="2205658"/>
              <a:chExt cx="5400600" cy="3398148"/>
            </a:xfrm>
          </p:grpSpPr>
          <p:sp>
            <p:nvSpPr>
              <p:cNvPr id="69" name="圆角矩形 68"/>
              <p:cNvSpPr/>
              <p:nvPr/>
            </p:nvSpPr>
            <p:spPr>
              <a:xfrm>
                <a:off x="6385619" y="2205658"/>
                <a:ext cx="5040560" cy="3398148"/>
              </a:xfrm>
              <a:prstGeom prst="roundRect">
                <a:avLst>
                  <a:gd name="adj" fmla="val 46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39"/>
              <p:cNvGrpSpPr/>
              <p:nvPr/>
            </p:nvGrpSpPr>
            <p:grpSpPr>
              <a:xfrm>
                <a:off x="7882027" y="3727948"/>
                <a:ext cx="3760176" cy="1875858"/>
                <a:chOff x="1003871" y="2433204"/>
                <a:chExt cx="4745983" cy="1867915"/>
              </a:xfrm>
            </p:grpSpPr>
            <p:graphicFrame>
              <p:nvGraphicFramePr>
                <p:cNvPr id="89" name="图表 88"/>
                <p:cNvGraphicFramePr/>
                <p:nvPr>
                  <p:extLst/>
                </p:nvPr>
              </p:nvGraphicFramePr>
              <p:xfrm>
                <a:off x="1090216" y="2571571"/>
                <a:ext cx="4296092" cy="1729548"/>
              </p:xfrm>
              <a:graphic>
                <a:graphicData uri="http://schemas.openxmlformats.org/drawingml/2006/chart">
                  <c:chart xmlns:c="http://schemas.openxmlformats.org/drawingml/2006/chart" xmlns:r="http://schemas.openxmlformats.org/officeDocument/2006/relationships" r:id="rId3"/>
                </a:graphicData>
              </a:graphic>
            </p:graphicFrame>
            <p:sp>
              <p:nvSpPr>
                <p:cNvPr id="90" name="TextBox 89"/>
                <p:cNvSpPr txBox="1"/>
                <p:nvPr/>
              </p:nvSpPr>
              <p:spPr>
                <a:xfrm>
                  <a:off x="1003871" y="2433204"/>
                  <a:ext cx="803012" cy="327610"/>
                </a:xfrm>
                <a:prstGeom prst="rect">
                  <a:avLst/>
                </a:prstGeom>
                <a:noFill/>
              </p:spPr>
              <p:txBody>
                <a:bodyPr wrap="square" rtlCol="0">
                  <a:spAutoFit/>
                </a:bodyPr>
                <a:lstStyle/>
                <a:p>
                  <a:r>
                    <a:rPr lang="en-US" altLang="zh-CN" sz="1000" dirty="0" smtClean="0">
                      <a:solidFill>
                        <a:schemeClr val="bg1"/>
                      </a:solidFill>
                    </a:rPr>
                    <a:t>PDF</a:t>
                  </a:r>
                  <a:endParaRPr lang="zh-CN" altLang="en-US" sz="1000" dirty="0">
                    <a:solidFill>
                      <a:schemeClr val="bg1"/>
                    </a:solidFill>
                  </a:endParaRPr>
                </a:p>
              </p:txBody>
            </p:sp>
            <p:sp>
              <p:nvSpPr>
                <p:cNvPr id="91" name="TextBox 90"/>
                <p:cNvSpPr txBox="1"/>
                <p:nvPr/>
              </p:nvSpPr>
              <p:spPr>
                <a:xfrm>
                  <a:off x="4524697" y="2433204"/>
                  <a:ext cx="799653" cy="327610"/>
                </a:xfrm>
                <a:prstGeom prst="rect">
                  <a:avLst/>
                </a:prstGeom>
                <a:noFill/>
              </p:spPr>
              <p:txBody>
                <a:bodyPr wrap="square" rtlCol="0">
                  <a:spAutoFit/>
                </a:bodyPr>
                <a:lstStyle/>
                <a:p>
                  <a:r>
                    <a:rPr lang="en-US" altLang="zh-CN" sz="1000" dirty="0" smtClean="0">
                      <a:solidFill>
                        <a:schemeClr val="bg1"/>
                      </a:solidFill>
                    </a:rPr>
                    <a:t>CDF</a:t>
                  </a:r>
                  <a:endParaRPr lang="zh-CN" altLang="en-US" sz="1000" dirty="0">
                    <a:solidFill>
                      <a:schemeClr val="bg1"/>
                    </a:solidFill>
                  </a:endParaRPr>
                </a:p>
              </p:txBody>
            </p:sp>
            <p:cxnSp>
              <p:nvCxnSpPr>
                <p:cNvPr id="92" name="直接连接符 91"/>
                <p:cNvCxnSpPr/>
                <p:nvPr/>
              </p:nvCxnSpPr>
              <p:spPr>
                <a:xfrm>
                  <a:off x="2912012" y="3302304"/>
                  <a:ext cx="188439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640927" y="3652157"/>
                  <a:ext cx="1108927" cy="368562"/>
                </a:xfrm>
                <a:prstGeom prst="rect">
                  <a:avLst/>
                </a:prstGeom>
                <a:noFill/>
              </p:spPr>
              <p:txBody>
                <a:bodyPr wrap="square" rtlCol="0">
                  <a:spAutoFit/>
                </a:bodyPr>
                <a:lstStyle/>
                <a:p>
                  <a:r>
                    <a:rPr lang="en-US" altLang="zh-CN" sz="1200" dirty="0" smtClean="0">
                      <a:solidFill>
                        <a:schemeClr val="bg1"/>
                      </a:solidFill>
                    </a:rPr>
                    <a:t>Mbps</a:t>
                  </a:r>
                  <a:endParaRPr lang="zh-CN" altLang="en-US" sz="1200" dirty="0">
                    <a:solidFill>
                      <a:schemeClr val="bg1"/>
                    </a:solidFill>
                  </a:endParaRPr>
                </a:p>
              </p:txBody>
            </p:sp>
          </p:grpSp>
          <p:sp>
            <p:nvSpPr>
              <p:cNvPr id="86" name="TextBox 85"/>
              <p:cNvSpPr txBox="1"/>
              <p:nvPr/>
            </p:nvSpPr>
            <p:spPr>
              <a:xfrm>
                <a:off x="6241603" y="4700639"/>
                <a:ext cx="1988606" cy="555193"/>
              </a:xfrm>
              <a:prstGeom prst="rect">
                <a:avLst/>
              </a:prstGeom>
              <a:noFill/>
            </p:spPr>
            <p:txBody>
              <a:bodyPr wrap="square" rtlCol="0">
                <a:spAutoFit/>
              </a:bodyPr>
              <a:lstStyle/>
              <a:p>
                <a:pPr algn="ctr"/>
                <a:r>
                  <a:rPr lang="en-US" altLang="zh-CN" sz="1200" b="1" dirty="0" smtClean="0"/>
                  <a:t>Ave.</a:t>
                </a:r>
                <a:r>
                  <a:rPr lang="en-US" altLang="zh-CN" sz="2100" b="1" dirty="0" smtClean="0">
                    <a:solidFill>
                      <a:srgbClr val="C00000"/>
                    </a:solidFill>
                  </a:rPr>
                  <a:t>100</a:t>
                </a:r>
                <a:r>
                  <a:rPr lang="en-US" altLang="zh-CN" sz="1200" b="1" dirty="0" smtClean="0"/>
                  <a:t>Mbps</a:t>
                </a:r>
                <a:endParaRPr lang="zh-CN" altLang="en-US" sz="1200" b="1" dirty="0"/>
              </a:p>
            </p:txBody>
          </p:sp>
          <p:sp>
            <p:nvSpPr>
              <p:cNvPr id="87" name="TextBox 86"/>
              <p:cNvSpPr txBox="1"/>
              <p:nvPr/>
            </p:nvSpPr>
            <p:spPr>
              <a:xfrm>
                <a:off x="6385619" y="3941650"/>
                <a:ext cx="1582230" cy="822509"/>
              </a:xfrm>
              <a:prstGeom prst="rect">
                <a:avLst/>
              </a:prstGeom>
              <a:noFill/>
            </p:spPr>
            <p:txBody>
              <a:bodyPr wrap="square" rtlCol="0">
                <a:spAutoFit/>
              </a:bodyPr>
              <a:lstStyle/>
              <a:p>
                <a:pPr algn="ctr"/>
                <a:r>
                  <a:rPr lang="en-US" altLang="zh-CN" sz="2400" b="1" dirty="0" smtClean="0">
                    <a:solidFill>
                      <a:srgbClr val="C00000"/>
                    </a:solidFill>
                  </a:rPr>
                  <a:t>5G</a:t>
                </a:r>
              </a:p>
              <a:p>
                <a:pPr algn="ctr"/>
                <a:r>
                  <a:rPr lang="en-US" altLang="zh-CN" sz="1000" b="1" dirty="0" smtClean="0">
                    <a:solidFill>
                      <a:srgbClr val="C00000"/>
                    </a:solidFill>
                  </a:rPr>
                  <a:t>eMBB Target</a:t>
                </a:r>
                <a:endParaRPr lang="zh-CN" altLang="en-US" sz="1000" b="1" dirty="0">
                  <a:solidFill>
                    <a:srgbClr val="C00000"/>
                  </a:solidFill>
                </a:endParaRPr>
              </a:p>
            </p:txBody>
          </p:sp>
          <p:pic>
            <p:nvPicPr>
              <p:cNvPr id="88" name="Picture 2"/>
              <p:cNvPicPr>
                <a:picLocks noChangeAspect="1" noChangeArrowheads="1"/>
              </p:cNvPicPr>
              <p:nvPr/>
            </p:nvPicPr>
            <p:blipFill>
              <a:blip r:embed="rId4" cstate="print">
                <a:lum bright="-20000" contrast="40000"/>
              </a:blip>
              <a:srcRect/>
              <a:stretch>
                <a:fillRect/>
              </a:stretch>
            </p:blipFill>
            <p:spPr bwMode="auto">
              <a:xfrm>
                <a:off x="6603589" y="2277666"/>
                <a:ext cx="4750582" cy="1661245"/>
              </a:xfrm>
              <a:prstGeom prst="rect">
                <a:avLst/>
              </a:prstGeom>
              <a:noFill/>
              <a:ln w="9525">
                <a:noFill/>
                <a:miter lim="800000"/>
                <a:headEnd/>
                <a:tailEnd/>
              </a:ln>
            </p:spPr>
          </p:pic>
        </p:grpSp>
        <p:sp>
          <p:nvSpPr>
            <p:cNvPr id="94" name="矩形 93"/>
            <p:cNvSpPr/>
            <p:nvPr/>
          </p:nvSpPr>
          <p:spPr>
            <a:xfrm>
              <a:off x="6832492" y="2608118"/>
              <a:ext cx="1136170" cy="606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6497462" y="2532254"/>
              <a:ext cx="1776456" cy="656743"/>
            </a:xfrm>
            <a:prstGeom prst="rect">
              <a:avLst/>
            </a:prstGeom>
            <a:noFill/>
          </p:spPr>
          <p:txBody>
            <a:bodyPr wrap="square" rtlCol="0">
              <a:spAutoFit/>
            </a:bodyPr>
            <a:lstStyle/>
            <a:p>
              <a:pPr algn="ctr"/>
              <a:r>
                <a:rPr lang="en-US" altLang="zh-CN" sz="1300" b="1" dirty="0" smtClean="0"/>
                <a:t>Current</a:t>
              </a:r>
            </a:p>
            <a:p>
              <a:pPr algn="ctr"/>
              <a:r>
                <a:rPr lang="en-US" altLang="zh-CN" sz="1300" b="1" dirty="0" smtClean="0"/>
                <a:t>LTE</a:t>
              </a:r>
              <a:endParaRPr lang="zh-CN" altLang="en-US" sz="1300" b="1" dirty="0"/>
            </a:p>
          </p:txBody>
        </p:sp>
      </p:grpSp>
      <p:grpSp>
        <p:nvGrpSpPr>
          <p:cNvPr id="7" name="组合 10"/>
          <p:cNvGrpSpPr/>
          <p:nvPr/>
        </p:nvGrpSpPr>
        <p:grpSpPr>
          <a:xfrm>
            <a:off x="468613" y="1275907"/>
            <a:ext cx="3626592" cy="3337851"/>
            <a:chOff x="624979" y="1701602"/>
            <a:chExt cx="4836715" cy="4451499"/>
          </a:xfrm>
        </p:grpSpPr>
        <p:sp>
          <p:nvSpPr>
            <p:cNvPr id="57" name="TextBox 56"/>
            <p:cNvSpPr txBox="1"/>
            <p:nvPr/>
          </p:nvSpPr>
          <p:spPr>
            <a:xfrm>
              <a:off x="624979" y="5783659"/>
              <a:ext cx="4544608" cy="369442"/>
            </a:xfrm>
            <a:prstGeom prst="rect">
              <a:avLst/>
            </a:prstGeom>
            <a:noFill/>
          </p:spPr>
          <p:txBody>
            <a:bodyPr wrap="square" lIns="91458" tIns="45729" rIns="91458" bIns="45729" rtlCol="0">
              <a:spAutoFit/>
            </a:bodyPr>
            <a:lstStyle/>
            <a:p>
              <a:r>
                <a:rPr lang="en-US" altLang="zh-CN" sz="1200" i="1" dirty="0" smtClean="0">
                  <a:solidFill>
                    <a:schemeClr val="bg1"/>
                  </a:solidFill>
                </a:rPr>
                <a:t>Source: Huawei Wireless X Labs</a:t>
              </a:r>
              <a:endParaRPr lang="zh-CN" altLang="en-US" sz="1200" i="1" dirty="0">
                <a:solidFill>
                  <a:schemeClr val="bg1"/>
                </a:solidFill>
              </a:endParaRPr>
            </a:p>
          </p:txBody>
        </p:sp>
        <p:sp>
          <p:nvSpPr>
            <p:cNvPr id="49" name="TextBox 48"/>
            <p:cNvSpPr txBox="1"/>
            <p:nvPr/>
          </p:nvSpPr>
          <p:spPr>
            <a:xfrm>
              <a:off x="735602" y="1701602"/>
              <a:ext cx="4627219" cy="431012"/>
            </a:xfrm>
            <a:prstGeom prst="rect">
              <a:avLst/>
            </a:prstGeom>
            <a:noFill/>
          </p:spPr>
          <p:txBody>
            <a:bodyPr wrap="square" lIns="91458" tIns="45729" rIns="91458" bIns="45729" rtlCol="0">
              <a:spAutoFit/>
            </a:bodyPr>
            <a:lstStyle/>
            <a:p>
              <a:pPr algn="ctr"/>
              <a:r>
                <a:rPr lang="en-US" altLang="zh-CN" sz="1500" b="1" dirty="0" smtClean="0">
                  <a:solidFill>
                    <a:srgbClr val="FFC000"/>
                  </a:solidFill>
                  <a:latin typeface="Akkurat Pro"/>
                </a:rPr>
                <a:t>100Mbps satisfy most applications</a:t>
              </a:r>
              <a:endParaRPr lang="zh-CN" altLang="en-US" sz="1500" b="1" dirty="0">
                <a:solidFill>
                  <a:srgbClr val="FFC000"/>
                </a:solidFill>
                <a:latin typeface="Akkurat Pro"/>
              </a:endParaRPr>
            </a:p>
          </p:txBody>
        </p:sp>
        <p:grpSp>
          <p:nvGrpSpPr>
            <p:cNvPr id="8" name="组合 52"/>
            <p:cNvGrpSpPr/>
            <p:nvPr/>
          </p:nvGrpSpPr>
          <p:grpSpPr>
            <a:xfrm>
              <a:off x="624979" y="4130908"/>
              <a:ext cx="2331214" cy="1505906"/>
              <a:chOff x="677143" y="2426743"/>
              <a:chExt cx="2324100" cy="1438433"/>
            </a:xfrm>
          </p:grpSpPr>
          <p:pic>
            <p:nvPicPr>
              <p:cNvPr id="54" name="Picture 6"/>
              <p:cNvPicPr>
                <a:picLocks noChangeAspect="1" noChangeArrowheads="1"/>
              </p:cNvPicPr>
              <p:nvPr/>
            </p:nvPicPr>
            <p:blipFill>
              <a:blip r:embed="rId5" cstate="print"/>
              <a:srcRect/>
              <a:stretch>
                <a:fillRect/>
              </a:stretch>
            </p:blipFill>
            <p:spPr bwMode="auto">
              <a:xfrm>
                <a:off x="696987" y="2426743"/>
                <a:ext cx="2285999" cy="1435099"/>
              </a:xfrm>
              <a:prstGeom prst="rect">
                <a:avLst/>
              </a:prstGeom>
              <a:ln w="38100">
                <a:solidFill>
                  <a:schemeClr val="bg1"/>
                </a:solidFill>
              </a:ln>
            </p:spPr>
          </p:pic>
          <p:sp>
            <p:nvSpPr>
              <p:cNvPr id="55" name="TextBox 54"/>
              <p:cNvSpPr txBox="1"/>
              <p:nvPr/>
            </p:nvSpPr>
            <p:spPr>
              <a:xfrm>
                <a:off x="677143" y="3277066"/>
                <a:ext cx="2324100" cy="588110"/>
              </a:xfrm>
              <a:prstGeom prst="rect">
                <a:avLst/>
              </a:prstGeom>
              <a:solidFill>
                <a:schemeClr val="tx1">
                  <a:alpha val="51000"/>
                </a:schemeClr>
              </a:solidFill>
              <a:ln>
                <a:noFill/>
              </a:ln>
            </p:spPr>
            <p:txBody>
              <a:bodyPr wrap="square" rtlCol="0">
                <a:spAutoFit/>
              </a:bodyPr>
              <a:lstStyle/>
              <a:p>
                <a:pPr algn="ctr"/>
                <a:r>
                  <a:rPr lang="en-US" altLang="zh-CN" sz="1200" dirty="0" smtClean="0">
                    <a:solidFill>
                      <a:schemeClr val="bg1"/>
                    </a:solidFill>
                  </a:rPr>
                  <a:t>Glass Free 3D Video</a:t>
                </a:r>
              </a:p>
              <a:p>
                <a:pPr algn="ctr"/>
                <a:r>
                  <a:rPr lang="en-US" altLang="zh-CN" sz="1200" b="1" dirty="0" smtClean="0">
                    <a:solidFill>
                      <a:srgbClr val="FFC000"/>
                    </a:solidFill>
                  </a:rPr>
                  <a:t>(50~100Mbps)</a:t>
                </a:r>
              </a:p>
            </p:txBody>
          </p:sp>
        </p:grpSp>
        <p:grpSp>
          <p:nvGrpSpPr>
            <p:cNvPr id="9" name="组合 55"/>
            <p:cNvGrpSpPr/>
            <p:nvPr/>
          </p:nvGrpSpPr>
          <p:grpSpPr>
            <a:xfrm>
              <a:off x="624979" y="2340619"/>
              <a:ext cx="4823556" cy="1609683"/>
              <a:chOff x="677143" y="4055808"/>
              <a:chExt cx="4808840" cy="1537559"/>
            </a:xfrm>
          </p:grpSpPr>
          <p:pic>
            <p:nvPicPr>
              <p:cNvPr id="59" name="Picture 3" descr="D:\l00106324\Doc (10.141.199.158)\5G\6.工作输出\2017H1\201703_5G_MainSlide\4K_8K_screen.jpg"/>
              <p:cNvPicPr>
                <a:picLocks noChangeAspect="1" noChangeArrowheads="1"/>
              </p:cNvPicPr>
              <p:nvPr/>
            </p:nvPicPr>
            <p:blipFill>
              <a:blip r:embed="rId6" cstate="print"/>
              <a:srcRect/>
              <a:stretch>
                <a:fillRect/>
              </a:stretch>
            </p:blipFill>
            <p:spPr bwMode="auto">
              <a:xfrm>
                <a:off x="3187283" y="4055808"/>
                <a:ext cx="2298700" cy="1511333"/>
              </a:xfrm>
              <a:prstGeom prst="rect">
                <a:avLst/>
              </a:prstGeom>
              <a:ln w="38100">
                <a:solidFill>
                  <a:schemeClr val="bg1"/>
                </a:solidFill>
              </a:ln>
            </p:spPr>
          </p:pic>
          <p:sp>
            <p:nvSpPr>
              <p:cNvPr id="60" name="TextBox 59"/>
              <p:cNvSpPr txBox="1"/>
              <p:nvPr/>
            </p:nvSpPr>
            <p:spPr>
              <a:xfrm>
                <a:off x="677143" y="5005258"/>
                <a:ext cx="2324100" cy="588109"/>
              </a:xfrm>
              <a:prstGeom prst="rect">
                <a:avLst/>
              </a:prstGeom>
              <a:solidFill>
                <a:schemeClr val="tx1">
                  <a:alpha val="51000"/>
                </a:schemeClr>
              </a:solidFill>
              <a:ln>
                <a:noFill/>
              </a:ln>
            </p:spPr>
            <p:txBody>
              <a:bodyPr wrap="square" rtlCol="0">
                <a:spAutoFit/>
              </a:bodyPr>
              <a:lstStyle/>
              <a:p>
                <a:pPr algn="ctr"/>
                <a:r>
                  <a:rPr lang="en-US" altLang="zh-CN" sz="1200" dirty="0" smtClean="0">
                    <a:solidFill>
                      <a:schemeClr val="bg1"/>
                    </a:solidFill>
                  </a:rPr>
                  <a:t>4K/8K Video</a:t>
                </a:r>
              </a:p>
              <a:p>
                <a:pPr algn="ctr"/>
                <a:r>
                  <a:rPr lang="en-US" altLang="zh-CN" sz="1200" b="1" dirty="0" smtClean="0">
                    <a:solidFill>
                      <a:srgbClr val="FFC000"/>
                    </a:solidFill>
                  </a:rPr>
                  <a:t>(15~100Mbps)</a:t>
                </a:r>
              </a:p>
            </p:txBody>
          </p:sp>
        </p:grpSp>
        <p:sp>
          <p:nvSpPr>
            <p:cNvPr id="62" name="TextBox 61"/>
            <p:cNvSpPr txBox="1"/>
            <p:nvPr/>
          </p:nvSpPr>
          <p:spPr>
            <a:xfrm>
              <a:off x="3130481" y="3353291"/>
              <a:ext cx="2331213" cy="615696"/>
            </a:xfrm>
            <a:prstGeom prst="rect">
              <a:avLst/>
            </a:prstGeom>
            <a:solidFill>
              <a:schemeClr val="tx1">
                <a:alpha val="51000"/>
              </a:schemeClr>
            </a:solidFill>
            <a:ln>
              <a:noFill/>
            </a:ln>
          </p:spPr>
          <p:txBody>
            <a:bodyPr wrap="square" rtlCol="0">
              <a:spAutoFit/>
            </a:bodyPr>
            <a:lstStyle/>
            <a:p>
              <a:pPr algn="ctr"/>
              <a:r>
                <a:rPr lang="en-US" altLang="zh-CN" sz="1200" dirty="0" smtClean="0">
                  <a:solidFill>
                    <a:schemeClr val="bg1"/>
                  </a:solidFill>
                </a:rPr>
                <a:t>8K Video</a:t>
              </a:r>
            </a:p>
            <a:p>
              <a:pPr algn="ctr"/>
              <a:r>
                <a:rPr lang="en-US" altLang="zh-CN" sz="1200" b="1" dirty="0" smtClean="0">
                  <a:solidFill>
                    <a:srgbClr val="FFC000"/>
                  </a:solidFill>
                </a:rPr>
                <a:t>(60~80Mbps)</a:t>
              </a:r>
            </a:p>
          </p:txBody>
        </p:sp>
        <p:grpSp>
          <p:nvGrpSpPr>
            <p:cNvPr id="10" name="组合 62"/>
            <p:cNvGrpSpPr/>
            <p:nvPr/>
          </p:nvGrpSpPr>
          <p:grpSpPr>
            <a:xfrm>
              <a:off x="3114557" y="4132456"/>
              <a:ext cx="2347137" cy="1513476"/>
              <a:chOff x="3138115" y="4195486"/>
              <a:chExt cx="2339975" cy="1445665"/>
            </a:xfrm>
          </p:grpSpPr>
          <p:pic>
            <p:nvPicPr>
              <p:cNvPr id="66" name="Picture 6"/>
              <p:cNvPicPr>
                <a:picLocks noChangeAspect="1" noChangeArrowheads="1"/>
              </p:cNvPicPr>
              <p:nvPr/>
            </p:nvPicPr>
            <p:blipFill>
              <a:blip r:embed="rId7" cstate="print"/>
              <a:srcRect/>
              <a:stretch>
                <a:fillRect/>
              </a:stretch>
            </p:blipFill>
            <p:spPr bwMode="auto">
              <a:xfrm>
                <a:off x="3138115" y="4195486"/>
                <a:ext cx="2339975" cy="1433619"/>
              </a:xfrm>
              <a:prstGeom prst="rect">
                <a:avLst/>
              </a:prstGeom>
              <a:ln w="38100">
                <a:solidFill>
                  <a:schemeClr val="bg1"/>
                </a:solidFill>
              </a:ln>
            </p:spPr>
          </p:pic>
          <p:sp>
            <p:nvSpPr>
              <p:cNvPr id="67" name="TextBox 66"/>
              <p:cNvSpPr txBox="1"/>
              <p:nvPr/>
            </p:nvSpPr>
            <p:spPr>
              <a:xfrm>
                <a:off x="3153991" y="5053041"/>
                <a:ext cx="2324099" cy="588110"/>
              </a:xfrm>
              <a:prstGeom prst="rect">
                <a:avLst/>
              </a:prstGeom>
              <a:solidFill>
                <a:schemeClr val="tx1">
                  <a:alpha val="51000"/>
                </a:schemeClr>
              </a:solidFill>
              <a:ln>
                <a:noFill/>
              </a:ln>
            </p:spPr>
            <p:txBody>
              <a:bodyPr wrap="square" rtlCol="0">
                <a:spAutoFit/>
              </a:bodyPr>
              <a:lstStyle/>
              <a:p>
                <a:pPr algn="ctr"/>
                <a:r>
                  <a:rPr lang="en-US" altLang="zh-CN" sz="1200" dirty="0" smtClean="0">
                    <a:solidFill>
                      <a:schemeClr val="bg1"/>
                    </a:solidFill>
                  </a:rPr>
                  <a:t>HD 360° Video</a:t>
                </a:r>
              </a:p>
              <a:p>
                <a:pPr algn="ctr"/>
                <a:r>
                  <a:rPr lang="en-US" altLang="zh-CN" sz="1200" b="1" dirty="0" smtClean="0">
                    <a:solidFill>
                      <a:srgbClr val="FFC000"/>
                    </a:solidFill>
                  </a:rPr>
                  <a:t>(80~100Mbps)</a:t>
                </a:r>
              </a:p>
            </p:txBody>
          </p:sp>
        </p:grpSp>
        <p:pic>
          <p:nvPicPr>
            <p:cNvPr id="53249" name="Picture 1"/>
            <p:cNvPicPr>
              <a:picLocks noChangeAspect="1" noChangeArrowheads="1"/>
            </p:cNvPicPr>
            <p:nvPr/>
          </p:nvPicPr>
          <p:blipFill>
            <a:blip r:embed="rId8" cstate="print"/>
            <a:srcRect/>
            <a:stretch>
              <a:fillRect/>
            </a:stretch>
          </p:blipFill>
          <p:spPr bwMode="auto">
            <a:xfrm>
              <a:off x="644884" y="2336522"/>
              <a:ext cx="2292996" cy="1560083"/>
            </a:xfrm>
            <a:prstGeom prst="rect">
              <a:avLst/>
            </a:prstGeom>
            <a:ln w="38100">
              <a:solidFill>
                <a:schemeClr val="bg1"/>
              </a:solidFill>
            </a:ln>
          </p:spPr>
        </p:pic>
        <p:sp>
          <p:nvSpPr>
            <p:cNvPr id="56" name="TextBox 55"/>
            <p:cNvSpPr txBox="1"/>
            <p:nvPr/>
          </p:nvSpPr>
          <p:spPr>
            <a:xfrm>
              <a:off x="644884" y="3291038"/>
              <a:ext cx="2331213" cy="615696"/>
            </a:xfrm>
            <a:prstGeom prst="rect">
              <a:avLst/>
            </a:prstGeom>
            <a:solidFill>
              <a:schemeClr val="tx1">
                <a:alpha val="51000"/>
              </a:schemeClr>
            </a:solidFill>
            <a:ln>
              <a:noFill/>
            </a:ln>
          </p:spPr>
          <p:txBody>
            <a:bodyPr wrap="square" rtlCol="0">
              <a:spAutoFit/>
            </a:bodyPr>
            <a:lstStyle/>
            <a:p>
              <a:pPr algn="ctr"/>
              <a:r>
                <a:rPr lang="en-US" altLang="zh-CN" sz="1200" dirty="0" smtClean="0">
                  <a:solidFill>
                    <a:schemeClr val="bg1"/>
                  </a:solidFill>
                </a:rPr>
                <a:t>4K Video</a:t>
              </a:r>
            </a:p>
            <a:p>
              <a:pPr algn="ctr"/>
              <a:r>
                <a:rPr lang="en-US" altLang="zh-CN" sz="1200" b="1" dirty="0" smtClean="0">
                  <a:solidFill>
                    <a:srgbClr val="FFC000"/>
                  </a:solidFill>
                </a:rPr>
                <a:t>(15~20Mbps)</a:t>
              </a:r>
            </a:p>
          </p:txBody>
        </p:sp>
      </p:grpSp>
      <p:pic>
        <p:nvPicPr>
          <p:cNvPr id="37" name="Picture 28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621508" y="88049"/>
            <a:ext cx="345282" cy="345240"/>
          </a:xfrm>
          <a:prstGeom prst="rect">
            <a:avLst/>
          </a:prstGeom>
        </p:spPr>
      </p:pic>
      <p:pic>
        <p:nvPicPr>
          <p:cNvPr id="1027" name="Picture 3"/>
          <p:cNvPicPr>
            <a:picLocks noChangeAspect="1" noChangeArrowheads="1"/>
          </p:cNvPicPr>
          <p:nvPr/>
        </p:nvPicPr>
        <p:blipFill>
          <a:blip r:embed="rId10" cstate="print"/>
          <a:srcRect/>
          <a:stretch>
            <a:fillRect/>
          </a:stretch>
        </p:blipFill>
        <p:spPr bwMode="auto">
          <a:xfrm>
            <a:off x="971600" y="1059582"/>
            <a:ext cx="7142187" cy="3335637"/>
          </a:xfrm>
          <a:prstGeom prst="rect">
            <a:avLst/>
          </a:prstGeom>
          <a:noFill/>
          <a:ln w="9525">
            <a:noFill/>
            <a:miter lim="800000"/>
            <a:headEnd/>
            <a:tailEnd/>
          </a:ln>
        </p:spPr>
      </p:pic>
    </p:spTree>
    <p:extLst>
      <p:ext uri="{BB962C8B-B14F-4D97-AF65-F5344CB8AC3E}">
        <p14:creationId xmlns:p14="http://schemas.microsoft.com/office/powerpoint/2010/main" xmlns="" val="23526082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strVal val="#ppt_w*0.70"/>
                                          </p:val>
                                        </p:tav>
                                        <p:tav tm="100000">
                                          <p:val>
                                            <p:strVal val="#ppt_w"/>
                                          </p:val>
                                        </p:tav>
                                      </p:tavLst>
                                    </p:anim>
                                    <p:anim calcmode="lin" valueType="num">
                                      <p:cBhvr>
                                        <p:cTn id="8" dur="1000" fill="hold"/>
                                        <p:tgtEl>
                                          <p:spTgt spid="1027"/>
                                        </p:tgtEl>
                                        <p:attrNameLst>
                                          <p:attrName>ppt_h</p:attrName>
                                        </p:attrNameLst>
                                      </p:cBhvr>
                                      <p:tavLst>
                                        <p:tav tm="0">
                                          <p:val>
                                            <p:strVal val="#ppt_h"/>
                                          </p:val>
                                        </p:tav>
                                        <p:tav tm="100000">
                                          <p:val>
                                            <p:strVal val="#ppt_h"/>
                                          </p:val>
                                        </p:tav>
                                      </p:tavLst>
                                    </p:anim>
                                    <p:animEffect transition="in" filter="fade">
                                      <p:cBhvr>
                                        <p:cTn id="9"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467544" y="209271"/>
            <a:ext cx="6983609" cy="397132"/>
          </a:xfrm>
          <a:prstGeom prst="rect">
            <a:avLst/>
          </a:prstGeom>
          <a:noFill/>
        </p:spPr>
        <p:txBody>
          <a:bodyPr wrap="square" lIns="68553" tIns="34276" rIns="68553" bIns="34276" rtlCol="0" anchor="ctr">
            <a:spAutoFit/>
          </a:bodyPr>
          <a:lstStyle>
            <a:defPPr>
              <a:defRPr lang="zh-CN"/>
            </a:defPPr>
            <a:lvl1pPr>
              <a:lnSpc>
                <a:spcPct val="110000"/>
              </a:lnSpc>
              <a:defRPr sz="2400">
                <a:solidFill>
                  <a:schemeClr val="bg1"/>
                </a:solidFill>
                <a:latin typeface="Akkurat Pro" panose="020B0504020101020102" pitchFamily="34" charset="0"/>
                <a:ea typeface="方正兰亭细黑_GBK" panose="02000000000000000000" pitchFamily="2" charset="-122"/>
              </a:defRPr>
            </a:lvl1pPr>
          </a:lstStyle>
          <a:p>
            <a:r>
              <a:rPr lang="en-US" altLang="zh-CN" sz="2100" dirty="0">
                <a:latin typeface="Akkurat Pro"/>
                <a:ea typeface="微软雅黑" panose="020B0503020204020204" pitchFamily="34" charset="-122"/>
                <a:sym typeface="Calibri" panose="020F0502020204030204" pitchFamily="34" charset="0"/>
              </a:rPr>
              <a:t>Top 10 5G Use </a:t>
            </a:r>
            <a:r>
              <a:rPr lang="en-US" altLang="zh-CN" sz="2100" dirty="0" smtClean="0">
                <a:latin typeface="Akkurat Pro"/>
                <a:ea typeface="微软雅黑" panose="020B0503020204020204" pitchFamily="34" charset="-122"/>
                <a:sym typeface="Calibri" panose="020F0502020204030204" pitchFamily="34" charset="0"/>
              </a:rPr>
              <a:t>Cases &amp; Network Requirements</a:t>
            </a:r>
            <a:endParaRPr lang="en-US" altLang="zh-CN" sz="2100" dirty="0">
              <a:latin typeface="Akkurat Pro"/>
              <a:ea typeface="微软雅黑" panose="020B0503020204020204" pitchFamily="34" charset="-122"/>
              <a:sym typeface="Calibri" panose="020F0502020204030204" pitchFamily="34" charset="0"/>
            </a:endParaRPr>
          </a:p>
        </p:txBody>
      </p:sp>
      <p:pic>
        <p:nvPicPr>
          <p:cNvPr id="2" name="图片 1" hidden="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382" y="0"/>
            <a:ext cx="9139238" cy="5143500"/>
          </a:xfrm>
          <a:prstGeom prst="rect">
            <a:avLst/>
          </a:prstGeom>
        </p:spPr>
      </p:pic>
      <p:sp>
        <p:nvSpPr>
          <p:cNvPr id="5" name="矩形 4" hidden="1">
            <a:extLst>
              <a:ext uri="{FF2B5EF4-FFF2-40B4-BE49-F238E27FC236}">
                <a16:creationId xmlns:a16="http://schemas.microsoft.com/office/drawing/2014/main" xmlns="" id="{7B95D235-6108-4485-BC64-FF609BA17880}"/>
              </a:ext>
            </a:extLst>
          </p:cNvPr>
          <p:cNvSpPr/>
          <p:nvPr/>
        </p:nvSpPr>
        <p:spPr>
          <a:xfrm>
            <a:off x="2380" y="0"/>
            <a:ext cx="9139240" cy="5143500"/>
          </a:xfrm>
          <a:prstGeom prst="rect">
            <a:avLst/>
          </a:prstGeom>
          <a:gradFill>
            <a:gsLst>
              <a:gs pos="0">
                <a:srgbClr val="0077C7">
                  <a:alpha val="70000"/>
                </a:srgbClr>
              </a:gs>
              <a:gs pos="100000">
                <a:srgbClr val="00335A">
                  <a:alpha val="9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endParaRPr lang="zh-CN" altLang="en-US">
              <a:latin typeface="Calibri" panose="020F0502020204030204" pitchFamily="34" charset="0"/>
              <a:ea typeface="微软雅黑" panose="020B0503020204020204" pitchFamily="34" charset="-122"/>
              <a:sym typeface="Calibri" panose="020F0502020204030204" pitchFamily="34" charset="0"/>
            </a:endParaRPr>
          </a:p>
        </p:txBody>
      </p:sp>
      <p:sp>
        <p:nvSpPr>
          <p:cNvPr id="3" name="矩形 2"/>
          <p:cNvSpPr/>
          <p:nvPr/>
        </p:nvSpPr>
        <p:spPr>
          <a:xfrm>
            <a:off x="148709" y="4800265"/>
            <a:ext cx="8054652" cy="207749"/>
          </a:xfrm>
          <a:prstGeom prst="rect">
            <a:avLst/>
          </a:prstGeom>
        </p:spPr>
        <p:txBody>
          <a:bodyPr wrap="square" lIns="68553" tIns="34276" rIns="68553" bIns="34276">
            <a:spAutoFit/>
          </a:bodyPr>
          <a:lstStyle/>
          <a:p>
            <a:r>
              <a:rPr lang="en-US" sz="900" u="sng" dirty="0">
                <a:solidFill>
                  <a:srgbClr val="FFC000"/>
                </a:solidFill>
                <a:latin typeface="Calibri" panose="020F0502020204030204" pitchFamily="34" charset="0"/>
                <a:ea typeface="微软雅黑" panose="020B0503020204020204" pitchFamily="34" charset="-122"/>
                <a:sym typeface="Calibri" panose="020F0502020204030204" pitchFamily="34" charset="0"/>
              </a:rPr>
              <a:t>http://www.huawei.com/en/industry-insights/mbb-2020/trends-insights/5g-unlocks-a-world-of-opportunities</a:t>
            </a:r>
          </a:p>
        </p:txBody>
      </p:sp>
      <p:sp>
        <p:nvSpPr>
          <p:cNvPr id="254" name="Rectangle 253"/>
          <p:cNvSpPr/>
          <p:nvPr/>
        </p:nvSpPr>
        <p:spPr>
          <a:xfrm>
            <a:off x="4427984" y="699542"/>
            <a:ext cx="5721034" cy="3654818"/>
          </a:xfrm>
          <a:prstGeom prst="rect">
            <a:avLst/>
          </a:prstGeom>
        </p:spPr>
        <p:txBody>
          <a:bodyPr wrap="square" lIns="68553" tIns="34276" rIns="68553" bIns="34276">
            <a:spAutoFit/>
          </a:bodyPr>
          <a:lstStyle/>
          <a:p>
            <a:r>
              <a:rPr lang="en-US" sz="1000" b="1" dirty="0">
                <a:solidFill>
                  <a:srgbClr val="FFFF00"/>
                </a:solidFill>
                <a:latin typeface="Calibri" panose="020F0502020204030204" pitchFamily="34" charset="0"/>
                <a:cs typeface="Calibri" panose="020F0502020204030204" pitchFamily="34" charset="0"/>
              </a:rPr>
              <a:t>1. Cloud Virtual &amp; Augmented </a:t>
            </a:r>
            <a:r>
              <a:rPr lang="en-US" sz="1000" b="1" dirty="0" smtClean="0">
                <a:solidFill>
                  <a:srgbClr val="FFFF00"/>
                </a:solidFill>
                <a:latin typeface="Calibri" panose="020F0502020204030204" pitchFamily="34" charset="0"/>
                <a:cs typeface="Calibri" panose="020F0502020204030204" pitchFamily="34" charset="0"/>
              </a:rPr>
              <a:t>Reality </a:t>
            </a:r>
            <a:r>
              <a:rPr lang="en-US" sz="1000" b="1" dirty="0" smtClean="0">
                <a:solidFill>
                  <a:schemeClr val="bg1"/>
                </a:solidFill>
                <a:latin typeface="Calibri" panose="020F0502020204030204" pitchFamily="34" charset="0"/>
                <a:cs typeface="Calibri" panose="020F0502020204030204" pitchFamily="34" charset="0"/>
              </a:rPr>
              <a:t>-Real-time </a:t>
            </a:r>
            <a:r>
              <a:rPr lang="en-US" sz="1000" b="1" dirty="0">
                <a:solidFill>
                  <a:schemeClr val="bg1"/>
                </a:solidFill>
                <a:latin typeface="Calibri" panose="020F0502020204030204" pitchFamily="34" charset="0"/>
                <a:cs typeface="Calibri" panose="020F0502020204030204" pitchFamily="34" charset="0"/>
              </a:rPr>
              <a:t>Computer Rendering Gaming/Modeling</a:t>
            </a:r>
          </a:p>
          <a:p>
            <a:r>
              <a:rPr lang="en-US" sz="1000" b="1" dirty="0">
                <a:solidFill>
                  <a:srgbClr val="FFFF00"/>
                </a:solidFill>
                <a:latin typeface="Calibri" panose="020F0502020204030204" pitchFamily="34" charset="0"/>
                <a:cs typeface="Calibri" panose="020F0502020204030204" pitchFamily="34" charset="0"/>
              </a:rPr>
              <a:t>2. Connected </a:t>
            </a:r>
            <a:r>
              <a:rPr lang="en-US" sz="1000" b="1" dirty="0" smtClean="0">
                <a:solidFill>
                  <a:srgbClr val="FFFF00"/>
                </a:solidFill>
                <a:latin typeface="Calibri" panose="020F0502020204030204" pitchFamily="34" charset="0"/>
                <a:cs typeface="Calibri" panose="020F0502020204030204" pitchFamily="34" charset="0"/>
              </a:rPr>
              <a:t>Automotive </a:t>
            </a:r>
            <a:r>
              <a:rPr lang="en-US" sz="1000" b="1" dirty="0" smtClean="0">
                <a:solidFill>
                  <a:schemeClr val="bg1"/>
                </a:solidFill>
                <a:latin typeface="Calibri" panose="020F0502020204030204" pitchFamily="34" charset="0"/>
                <a:cs typeface="Calibri" panose="020F0502020204030204" pitchFamily="34" charset="0"/>
              </a:rPr>
              <a:t>-</a:t>
            </a:r>
            <a:r>
              <a:rPr lang="en-US" sz="1000" b="1" dirty="0" err="1" smtClean="0">
                <a:solidFill>
                  <a:schemeClr val="bg1"/>
                </a:solidFill>
                <a:latin typeface="Calibri" panose="020F0502020204030204" pitchFamily="34" charset="0"/>
                <a:cs typeface="Calibri" panose="020F0502020204030204" pitchFamily="34" charset="0"/>
              </a:rPr>
              <a:t>ToD</a:t>
            </a:r>
            <a:r>
              <a:rPr lang="en-US" sz="1000" b="1" dirty="0">
                <a:solidFill>
                  <a:schemeClr val="bg1"/>
                </a:solidFill>
                <a:latin typeface="Calibri" panose="020F0502020204030204" pitchFamily="34" charset="0"/>
                <a:cs typeface="Calibri" panose="020F0502020204030204" pitchFamily="34" charset="0"/>
              </a:rPr>
              <a:t>, Platooning, Autonomous Driving</a:t>
            </a:r>
          </a:p>
          <a:p>
            <a:r>
              <a:rPr lang="en-US" sz="1000" b="1" dirty="0">
                <a:solidFill>
                  <a:srgbClr val="FFFF00"/>
                </a:solidFill>
                <a:latin typeface="Calibri" panose="020F0502020204030204" pitchFamily="34" charset="0"/>
                <a:cs typeface="Calibri" panose="020F0502020204030204" pitchFamily="34" charset="0"/>
              </a:rPr>
              <a:t>3. Smart </a:t>
            </a:r>
            <a:r>
              <a:rPr lang="en-US" sz="1000" b="1" dirty="0" smtClean="0">
                <a:solidFill>
                  <a:srgbClr val="FFFF00"/>
                </a:solidFill>
                <a:latin typeface="Calibri" panose="020F0502020204030204" pitchFamily="34" charset="0"/>
                <a:cs typeface="Calibri" panose="020F0502020204030204" pitchFamily="34" charset="0"/>
              </a:rPr>
              <a:t>Manufacturing </a:t>
            </a:r>
            <a:r>
              <a:rPr lang="en-US" sz="1000" b="1" dirty="0" smtClean="0">
                <a:solidFill>
                  <a:schemeClr val="bg1"/>
                </a:solidFill>
                <a:latin typeface="Calibri" panose="020F0502020204030204" pitchFamily="34" charset="0"/>
                <a:cs typeface="Calibri" panose="020F0502020204030204" pitchFamily="34" charset="0"/>
              </a:rPr>
              <a:t>-Cloud </a:t>
            </a:r>
            <a:r>
              <a:rPr lang="en-US" sz="1000" b="1" dirty="0">
                <a:solidFill>
                  <a:schemeClr val="bg1"/>
                </a:solidFill>
                <a:latin typeface="Calibri" panose="020F0502020204030204" pitchFamily="34" charset="0"/>
                <a:cs typeface="Calibri" panose="020F0502020204030204" pitchFamily="34" charset="0"/>
              </a:rPr>
              <a:t>Based Wireless Robot Control</a:t>
            </a:r>
          </a:p>
          <a:p>
            <a:r>
              <a:rPr lang="en-US" sz="1000" b="1" dirty="0">
                <a:solidFill>
                  <a:srgbClr val="FFFF00"/>
                </a:solidFill>
                <a:latin typeface="Calibri" panose="020F0502020204030204" pitchFamily="34" charset="0"/>
                <a:cs typeface="Calibri" panose="020F0502020204030204" pitchFamily="34" charset="0"/>
              </a:rPr>
              <a:t>4. Connected </a:t>
            </a:r>
            <a:r>
              <a:rPr lang="en-US" sz="1000" b="1" dirty="0" smtClean="0">
                <a:solidFill>
                  <a:srgbClr val="FFFF00"/>
                </a:solidFill>
                <a:latin typeface="Calibri" panose="020F0502020204030204" pitchFamily="34" charset="0"/>
                <a:cs typeface="Calibri" panose="020F0502020204030204" pitchFamily="34" charset="0"/>
              </a:rPr>
              <a:t>Energy </a:t>
            </a:r>
            <a:r>
              <a:rPr lang="en-US" sz="1000" b="1" dirty="0" smtClean="0">
                <a:solidFill>
                  <a:schemeClr val="bg1"/>
                </a:solidFill>
                <a:latin typeface="Calibri" panose="020F0502020204030204" pitchFamily="34" charset="0"/>
                <a:cs typeface="Calibri" panose="020F0502020204030204" pitchFamily="34" charset="0"/>
              </a:rPr>
              <a:t>-Feeder </a:t>
            </a:r>
            <a:r>
              <a:rPr lang="en-US" sz="1000" b="1" dirty="0">
                <a:solidFill>
                  <a:schemeClr val="bg1"/>
                </a:solidFill>
                <a:latin typeface="Calibri" panose="020F0502020204030204" pitchFamily="34" charset="0"/>
                <a:cs typeface="Calibri" panose="020F0502020204030204" pitchFamily="34" charset="0"/>
              </a:rPr>
              <a:t>Automation</a:t>
            </a:r>
          </a:p>
          <a:p>
            <a:r>
              <a:rPr lang="en-US" sz="1000" b="1" dirty="0">
                <a:solidFill>
                  <a:srgbClr val="FFFF00"/>
                </a:solidFill>
                <a:latin typeface="Calibri" panose="020F0502020204030204" pitchFamily="34" charset="0"/>
                <a:cs typeface="Calibri" panose="020F0502020204030204" pitchFamily="34" charset="0"/>
              </a:rPr>
              <a:t>5. Wireless </a:t>
            </a:r>
            <a:r>
              <a:rPr lang="en-US" sz="1000" b="1" dirty="0" err="1" smtClean="0">
                <a:solidFill>
                  <a:srgbClr val="FFFF00"/>
                </a:solidFill>
                <a:latin typeface="Calibri" panose="020F0502020204030204" pitchFamily="34" charset="0"/>
                <a:cs typeface="Calibri" panose="020F0502020204030204" pitchFamily="34" charset="0"/>
              </a:rPr>
              <a:t>eHealth</a:t>
            </a:r>
            <a:r>
              <a:rPr lang="en-US" sz="1000" b="1" dirty="0" smtClean="0">
                <a:solidFill>
                  <a:srgbClr val="FFFF00"/>
                </a:solidFill>
                <a:latin typeface="Calibri" panose="020F0502020204030204" pitchFamily="34" charset="0"/>
                <a:cs typeface="Calibri" panose="020F0502020204030204" pitchFamily="34" charset="0"/>
              </a:rPr>
              <a:t> </a:t>
            </a:r>
            <a:r>
              <a:rPr lang="en-US" sz="1000" b="1" dirty="0" smtClean="0">
                <a:solidFill>
                  <a:schemeClr val="bg1"/>
                </a:solidFill>
                <a:latin typeface="Calibri" panose="020F0502020204030204" pitchFamily="34" charset="0"/>
                <a:cs typeface="Calibri" panose="020F0502020204030204" pitchFamily="34" charset="0"/>
              </a:rPr>
              <a:t>-Remote </a:t>
            </a:r>
            <a:r>
              <a:rPr lang="en-US" sz="1000" b="1" dirty="0">
                <a:solidFill>
                  <a:schemeClr val="bg1"/>
                </a:solidFill>
                <a:latin typeface="Calibri" panose="020F0502020204030204" pitchFamily="34" charset="0"/>
                <a:cs typeface="Calibri" panose="020F0502020204030204" pitchFamily="34" charset="0"/>
              </a:rPr>
              <a:t>Diagnosis With Force-Feedback</a:t>
            </a:r>
          </a:p>
          <a:p>
            <a:r>
              <a:rPr lang="en-US" sz="1000" b="1" dirty="0">
                <a:solidFill>
                  <a:srgbClr val="FFFF00"/>
                </a:solidFill>
                <a:latin typeface="Calibri" panose="020F0502020204030204" pitchFamily="34" charset="0"/>
                <a:cs typeface="Calibri" panose="020F0502020204030204" pitchFamily="34" charset="0"/>
              </a:rPr>
              <a:t>6. Wireless Home Entertainment </a:t>
            </a:r>
            <a:r>
              <a:rPr lang="en-US" sz="1000" b="1" dirty="0">
                <a:solidFill>
                  <a:schemeClr val="bg1"/>
                </a:solidFill>
                <a:latin typeface="Calibri" panose="020F0502020204030204" pitchFamily="34" charset="0"/>
                <a:cs typeface="Calibri" panose="020F0502020204030204" pitchFamily="34" charset="0"/>
              </a:rPr>
              <a:t>-</a:t>
            </a:r>
            <a:r>
              <a:rPr lang="en-US" sz="1000" b="1" dirty="0" smtClean="0">
                <a:solidFill>
                  <a:schemeClr val="bg1"/>
                </a:solidFill>
                <a:latin typeface="Calibri" panose="020F0502020204030204" pitchFamily="34" charset="0"/>
                <a:cs typeface="Calibri" panose="020F0502020204030204" pitchFamily="34" charset="0"/>
              </a:rPr>
              <a:t>UHD </a:t>
            </a:r>
            <a:r>
              <a:rPr lang="en-US" sz="1000" b="1" dirty="0">
                <a:solidFill>
                  <a:schemeClr val="bg1"/>
                </a:solidFill>
                <a:latin typeface="Calibri" panose="020F0502020204030204" pitchFamily="34" charset="0"/>
                <a:cs typeface="Calibri" panose="020F0502020204030204" pitchFamily="34" charset="0"/>
              </a:rPr>
              <a:t>8K Video &amp; Cloud Gaming</a:t>
            </a:r>
          </a:p>
          <a:p>
            <a:r>
              <a:rPr lang="en-US" sz="1000" b="1" dirty="0">
                <a:solidFill>
                  <a:srgbClr val="FFFF00"/>
                </a:solidFill>
                <a:latin typeface="Calibri" panose="020F0502020204030204" pitchFamily="34" charset="0"/>
                <a:cs typeface="Calibri" panose="020F0502020204030204" pitchFamily="34" charset="0"/>
              </a:rPr>
              <a:t>7. Connected Drones </a:t>
            </a:r>
            <a:r>
              <a:rPr lang="en-US" sz="1000" b="1" dirty="0">
                <a:solidFill>
                  <a:schemeClr val="bg1"/>
                </a:solidFill>
                <a:latin typeface="Calibri" panose="020F0502020204030204" pitchFamily="34" charset="0"/>
                <a:cs typeface="Calibri" panose="020F0502020204030204" pitchFamily="34" charset="0"/>
              </a:rPr>
              <a:t>-</a:t>
            </a:r>
            <a:r>
              <a:rPr lang="en-US" sz="1000" b="1" dirty="0" smtClean="0">
                <a:solidFill>
                  <a:schemeClr val="bg1"/>
                </a:solidFill>
                <a:latin typeface="Calibri" panose="020F0502020204030204" pitchFamily="34" charset="0"/>
                <a:cs typeface="Calibri" panose="020F0502020204030204" pitchFamily="34" charset="0"/>
              </a:rPr>
              <a:t>Professional </a:t>
            </a:r>
            <a:r>
              <a:rPr lang="en-US" sz="1000" b="1" dirty="0">
                <a:solidFill>
                  <a:schemeClr val="bg1"/>
                </a:solidFill>
                <a:latin typeface="Calibri" panose="020F0502020204030204" pitchFamily="34" charset="0"/>
                <a:cs typeface="Calibri" panose="020F0502020204030204" pitchFamily="34" charset="0"/>
              </a:rPr>
              <a:t>Inspection &amp; Security</a:t>
            </a:r>
          </a:p>
          <a:p>
            <a:r>
              <a:rPr lang="en-US" sz="1000" b="1" dirty="0">
                <a:solidFill>
                  <a:srgbClr val="FFFF00"/>
                </a:solidFill>
                <a:latin typeface="Calibri" panose="020F0502020204030204" pitchFamily="34" charset="0"/>
                <a:cs typeface="Calibri" panose="020F0502020204030204" pitchFamily="34" charset="0"/>
              </a:rPr>
              <a:t>8. Social Networks </a:t>
            </a:r>
            <a:r>
              <a:rPr lang="en-US" sz="1000" b="1" dirty="0">
                <a:solidFill>
                  <a:schemeClr val="bg1"/>
                </a:solidFill>
                <a:latin typeface="Calibri" panose="020F0502020204030204" pitchFamily="34" charset="0"/>
                <a:cs typeface="Calibri" panose="020F0502020204030204" pitchFamily="34" charset="0"/>
              </a:rPr>
              <a:t>-</a:t>
            </a:r>
            <a:r>
              <a:rPr lang="en-US" sz="1000" b="1" dirty="0" smtClean="0">
                <a:solidFill>
                  <a:schemeClr val="bg1"/>
                </a:solidFill>
                <a:latin typeface="Calibri" panose="020F0502020204030204" pitchFamily="34" charset="0"/>
                <a:cs typeface="Calibri" panose="020F0502020204030204" pitchFamily="34" charset="0"/>
              </a:rPr>
              <a:t>UHD/Panoramic </a:t>
            </a:r>
            <a:r>
              <a:rPr lang="en-US" sz="1000" b="1" dirty="0">
                <a:solidFill>
                  <a:schemeClr val="bg1"/>
                </a:solidFill>
                <a:latin typeface="Calibri" panose="020F0502020204030204" pitchFamily="34" charset="0"/>
                <a:cs typeface="Calibri" panose="020F0502020204030204" pitchFamily="34" charset="0"/>
              </a:rPr>
              <a:t>Live Broadcasting</a:t>
            </a:r>
          </a:p>
          <a:p>
            <a:r>
              <a:rPr lang="en-US" sz="1000" b="1" dirty="0">
                <a:solidFill>
                  <a:srgbClr val="FFFF00"/>
                </a:solidFill>
                <a:latin typeface="Calibri" panose="020F0502020204030204" pitchFamily="34" charset="0"/>
                <a:cs typeface="Calibri" panose="020F0502020204030204" pitchFamily="34" charset="0"/>
              </a:rPr>
              <a:t>9. Personal AI Assistant </a:t>
            </a:r>
            <a:r>
              <a:rPr lang="en-US" sz="1000" b="1" dirty="0">
                <a:solidFill>
                  <a:schemeClr val="bg1"/>
                </a:solidFill>
                <a:latin typeface="Calibri" panose="020F0502020204030204" pitchFamily="34" charset="0"/>
                <a:cs typeface="Calibri" panose="020F0502020204030204" pitchFamily="34" charset="0"/>
              </a:rPr>
              <a:t>-</a:t>
            </a:r>
            <a:r>
              <a:rPr lang="en-US" sz="1000" b="1" dirty="0" smtClean="0">
                <a:solidFill>
                  <a:schemeClr val="bg1"/>
                </a:solidFill>
                <a:latin typeface="Calibri" panose="020F0502020204030204" pitchFamily="34" charset="0"/>
                <a:cs typeface="Calibri" panose="020F0502020204030204" pitchFamily="34" charset="0"/>
              </a:rPr>
              <a:t>AI </a:t>
            </a:r>
            <a:r>
              <a:rPr lang="en-US" sz="1000" b="1" dirty="0">
                <a:solidFill>
                  <a:schemeClr val="bg1"/>
                </a:solidFill>
                <a:latin typeface="Calibri" panose="020F0502020204030204" pitchFamily="34" charset="0"/>
                <a:cs typeface="Calibri" panose="020F0502020204030204" pitchFamily="34" charset="0"/>
              </a:rPr>
              <a:t>Assisted Smart Helmet</a:t>
            </a:r>
          </a:p>
          <a:p>
            <a:r>
              <a:rPr lang="en-US" sz="1000" b="1" dirty="0">
                <a:solidFill>
                  <a:srgbClr val="FFFF00"/>
                </a:solidFill>
                <a:latin typeface="Calibri" panose="020F0502020204030204" pitchFamily="34" charset="0"/>
                <a:cs typeface="Calibri" panose="020F0502020204030204" pitchFamily="34" charset="0"/>
              </a:rPr>
              <a:t>10. Smart City </a:t>
            </a:r>
            <a:r>
              <a:rPr lang="en-US" sz="1000" b="1" dirty="0">
                <a:solidFill>
                  <a:schemeClr val="bg1"/>
                </a:solidFill>
                <a:latin typeface="Calibri" panose="020F0502020204030204" pitchFamily="34" charset="0"/>
                <a:cs typeface="Calibri" panose="020F0502020204030204" pitchFamily="34" charset="0"/>
              </a:rPr>
              <a:t>-</a:t>
            </a:r>
            <a:r>
              <a:rPr lang="en-US" sz="1000" b="1" dirty="0" smtClean="0">
                <a:solidFill>
                  <a:schemeClr val="bg1"/>
                </a:solidFill>
                <a:latin typeface="Calibri" panose="020F0502020204030204" pitchFamily="34" charset="0"/>
                <a:cs typeface="Calibri" panose="020F0502020204030204" pitchFamily="34" charset="0"/>
              </a:rPr>
              <a:t>AI-enabled </a:t>
            </a:r>
            <a:r>
              <a:rPr lang="en-US" sz="1000" b="1" dirty="0">
                <a:solidFill>
                  <a:schemeClr val="bg1"/>
                </a:solidFill>
                <a:latin typeface="Calibri" panose="020F0502020204030204" pitchFamily="34" charset="0"/>
                <a:cs typeface="Calibri" panose="020F0502020204030204" pitchFamily="34" charset="0"/>
              </a:rPr>
              <a:t>Video Surveillance</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11. Hologram </a:t>
            </a:r>
            <a:endParaRPr lang="en-US" sz="1000" dirty="0" smtClean="0">
              <a:solidFill>
                <a:schemeClr val="accent3">
                  <a:lumMod val="40000"/>
                  <a:lumOff val="60000"/>
                </a:schemeClr>
              </a:solidFill>
              <a:latin typeface="Calibri" panose="020F0502020204030204" pitchFamily="34" charset="0"/>
              <a:cs typeface="Calibri" panose="020F0502020204030204" pitchFamily="34" charset="0"/>
            </a:endParaRPr>
          </a:p>
          <a:p>
            <a:r>
              <a:rPr lang="en-US" sz="1000" dirty="0" smtClean="0">
                <a:solidFill>
                  <a:schemeClr val="accent3">
                    <a:lumMod val="40000"/>
                    <a:lumOff val="60000"/>
                  </a:schemeClr>
                </a:solidFill>
                <a:latin typeface="Calibri" panose="020F0502020204030204" pitchFamily="34" charset="0"/>
                <a:cs typeface="Calibri" panose="020F0502020204030204" pitchFamily="34" charset="0"/>
              </a:rPr>
              <a:t>12</a:t>
            </a:r>
            <a:r>
              <a:rPr lang="en-US" sz="1000" dirty="0">
                <a:solidFill>
                  <a:schemeClr val="accent3">
                    <a:lumMod val="40000"/>
                    <a:lumOff val="60000"/>
                  </a:schemeClr>
                </a:solidFill>
                <a:latin typeface="Calibri" panose="020F0502020204030204" pitchFamily="34" charset="0"/>
                <a:cs typeface="Calibri" panose="020F0502020204030204" pitchFamily="34" charset="0"/>
              </a:rPr>
              <a:t>. Wireless </a:t>
            </a:r>
            <a:r>
              <a:rPr lang="en-US" sz="1000" dirty="0" err="1">
                <a:solidFill>
                  <a:schemeClr val="accent3">
                    <a:lumMod val="40000"/>
                    <a:lumOff val="60000"/>
                  </a:schemeClr>
                </a:solidFill>
                <a:latin typeface="Calibri" panose="020F0502020204030204" pitchFamily="34" charset="0"/>
                <a:cs typeface="Calibri" panose="020F0502020204030204" pitchFamily="34" charset="0"/>
              </a:rPr>
              <a:t>eHealth</a:t>
            </a:r>
            <a:r>
              <a:rPr lang="en-US" sz="1000" dirty="0">
                <a:solidFill>
                  <a:schemeClr val="accent3">
                    <a:lumMod val="40000"/>
                    <a:lumOff val="60000"/>
                  </a:schemeClr>
                </a:solidFill>
                <a:latin typeface="Calibri" panose="020F0502020204030204" pitchFamily="34" charset="0"/>
                <a:cs typeface="Calibri" panose="020F0502020204030204" pitchFamily="34" charset="0"/>
              </a:rPr>
              <a:t> – Remote Surgery</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13. Wireless </a:t>
            </a:r>
            <a:r>
              <a:rPr lang="en-US" sz="1000" dirty="0" err="1">
                <a:solidFill>
                  <a:schemeClr val="accent3">
                    <a:lumMod val="40000"/>
                    <a:lumOff val="60000"/>
                  </a:schemeClr>
                </a:solidFill>
                <a:latin typeface="Calibri" panose="020F0502020204030204" pitchFamily="34" charset="0"/>
                <a:cs typeface="Calibri" panose="020F0502020204030204" pitchFamily="34" charset="0"/>
              </a:rPr>
              <a:t>eHealth</a:t>
            </a:r>
            <a:r>
              <a:rPr lang="en-US" sz="1000" dirty="0">
                <a:solidFill>
                  <a:schemeClr val="accent3">
                    <a:lumMod val="40000"/>
                    <a:lumOff val="60000"/>
                  </a:schemeClr>
                </a:solidFill>
                <a:latin typeface="Calibri" panose="020F0502020204030204" pitchFamily="34" charset="0"/>
                <a:cs typeface="Calibri" panose="020F0502020204030204" pitchFamily="34" charset="0"/>
              </a:rPr>
              <a:t> – Ambulance Communication</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14. Smart manufacturing – Industrial Sensors</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15. Wearable – UHD Body Camera</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16. Drone – </a:t>
            </a:r>
            <a:r>
              <a:rPr lang="en-US" sz="1000" dirty="0" smtClean="0">
                <a:solidFill>
                  <a:schemeClr val="accent3">
                    <a:lumMod val="40000"/>
                    <a:lumOff val="60000"/>
                  </a:schemeClr>
                </a:solidFill>
                <a:latin typeface="Calibri" panose="020F0502020204030204" pitchFamily="34" charset="0"/>
                <a:cs typeface="Calibri" panose="020F0502020204030204" pitchFamily="34" charset="0"/>
              </a:rPr>
              <a:t>Media</a:t>
            </a:r>
          </a:p>
          <a:p>
            <a:r>
              <a:rPr lang="en-US" sz="1000" dirty="0" smtClean="0">
                <a:solidFill>
                  <a:schemeClr val="accent3">
                    <a:lumMod val="40000"/>
                    <a:lumOff val="60000"/>
                  </a:schemeClr>
                </a:solidFill>
                <a:latin typeface="Calibri" panose="020F0502020204030204" pitchFamily="34" charset="0"/>
                <a:cs typeface="Calibri" panose="020F0502020204030204" pitchFamily="34" charset="0"/>
              </a:rPr>
              <a:t>17</a:t>
            </a:r>
            <a:r>
              <a:rPr lang="en-US" sz="1000" dirty="0">
                <a:solidFill>
                  <a:schemeClr val="accent3">
                    <a:lumMod val="40000"/>
                    <a:lumOff val="60000"/>
                  </a:schemeClr>
                </a:solidFill>
                <a:latin typeface="Calibri" panose="020F0502020204030204" pitchFamily="34" charset="0"/>
                <a:cs typeface="Calibri" panose="020F0502020204030204" pitchFamily="34" charset="0"/>
              </a:rPr>
              <a:t>. Smart manufacturing – Cloud Based AGV</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18. Home – Service Robotics (Cloud AI Assisted)</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19. Drone – Logistics 20. Drone – Fly Taxi</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21. Wireless </a:t>
            </a:r>
            <a:r>
              <a:rPr lang="en-US" sz="1000" dirty="0" err="1">
                <a:solidFill>
                  <a:schemeClr val="accent3">
                    <a:lumMod val="40000"/>
                    <a:lumOff val="60000"/>
                  </a:schemeClr>
                </a:solidFill>
                <a:latin typeface="Calibri" panose="020F0502020204030204" pitchFamily="34" charset="0"/>
                <a:cs typeface="Calibri" panose="020F0502020204030204" pitchFamily="34" charset="0"/>
              </a:rPr>
              <a:t>eHealth</a:t>
            </a:r>
            <a:r>
              <a:rPr lang="en-US" sz="1000" dirty="0">
                <a:solidFill>
                  <a:schemeClr val="accent3">
                    <a:lumMod val="40000"/>
                    <a:lumOff val="60000"/>
                  </a:schemeClr>
                </a:solidFill>
                <a:latin typeface="Calibri" panose="020F0502020204030204" pitchFamily="34" charset="0"/>
                <a:cs typeface="Calibri" panose="020F0502020204030204" pitchFamily="34" charset="0"/>
              </a:rPr>
              <a:t> – Hospital Nursing Robot</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22. Home – Home Surveillance</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23. Smart Manufacturing – Logistics &amp; Inventory Monitoring</a:t>
            </a:r>
          </a:p>
          <a:p>
            <a:r>
              <a:rPr lang="en-US" sz="1000" dirty="0">
                <a:solidFill>
                  <a:schemeClr val="accent3">
                    <a:lumMod val="40000"/>
                    <a:lumOff val="60000"/>
                  </a:schemeClr>
                </a:solidFill>
                <a:latin typeface="Calibri" panose="020F0502020204030204" pitchFamily="34" charset="0"/>
                <a:cs typeface="Calibri" panose="020F0502020204030204" pitchFamily="34" charset="0"/>
              </a:rPr>
              <a:t>24. Smart City – Trash Bin, Parking, Lighting, Traffic Light, Meters</a:t>
            </a:r>
          </a:p>
        </p:txBody>
      </p:sp>
      <p:pic>
        <p:nvPicPr>
          <p:cNvPr id="256" name="Picture 255"/>
          <p:cNvPicPr>
            <a:picLocks noChangeAspect="1"/>
          </p:cNvPicPr>
          <p:nvPr/>
        </p:nvPicPr>
        <p:blipFill>
          <a:blip r:embed="rId4" cstate="print"/>
          <a:stretch>
            <a:fillRect/>
          </a:stretch>
        </p:blipFill>
        <p:spPr>
          <a:xfrm>
            <a:off x="0" y="699542"/>
            <a:ext cx="4468183" cy="4059778"/>
          </a:xfrm>
          <a:prstGeom prst="rect">
            <a:avLst/>
          </a:prstGeom>
        </p:spPr>
      </p:pic>
      <p:pic>
        <p:nvPicPr>
          <p:cNvPr id="10" name="Picture 1"/>
          <p:cNvPicPr>
            <a:picLocks noChangeAspect="1" noChangeArrowheads="1"/>
          </p:cNvPicPr>
          <p:nvPr/>
        </p:nvPicPr>
        <p:blipFill>
          <a:blip r:embed="rId5" cstate="print"/>
          <a:srcRect/>
          <a:stretch>
            <a:fillRect/>
          </a:stretch>
        </p:blipFill>
        <p:spPr bwMode="auto">
          <a:xfrm>
            <a:off x="1043608" y="771550"/>
            <a:ext cx="6964726" cy="3960440"/>
          </a:xfrm>
          <a:prstGeom prst="rect">
            <a:avLst/>
          </a:prstGeom>
          <a:noFill/>
          <a:ln w="9525">
            <a:noFill/>
            <a:miter lim="800000"/>
            <a:headEnd/>
            <a:tailEnd/>
          </a:ln>
        </p:spPr>
      </p:pic>
    </p:spTree>
    <p:extLst>
      <p:ext uri="{BB962C8B-B14F-4D97-AF65-F5344CB8AC3E}">
        <p14:creationId xmlns:p14="http://schemas.microsoft.com/office/powerpoint/2010/main" xmlns="" val="42174030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34517" y="747389"/>
            <a:ext cx="3074362" cy="300064"/>
          </a:xfrm>
          <a:prstGeom prst="rect">
            <a:avLst/>
          </a:prstGeom>
          <a:noFill/>
        </p:spPr>
        <p:txBody>
          <a:bodyPr wrap="square" lIns="68562" tIns="34281" rIns="68562" bIns="34281" rtlCol="0">
            <a:spAutoFit/>
          </a:bodyPr>
          <a:lstStyle/>
          <a:p>
            <a:r>
              <a:rPr lang="en-US" altLang="zh-CN" sz="1500" b="1" dirty="0">
                <a:solidFill>
                  <a:srgbClr val="FFC000"/>
                </a:solidFill>
                <a:latin typeface="Akkurat Pro" panose="020B0504020101020102" pitchFamily="34" charset="0"/>
                <a:ea typeface="微软雅黑" panose="020B0503020204020204" pitchFamily="34" charset="-122"/>
              </a:rPr>
              <a:t>Routine </a:t>
            </a:r>
            <a:r>
              <a:rPr lang="en-US" altLang="zh-CN" sz="1500" b="1" dirty="0" smtClean="0">
                <a:solidFill>
                  <a:srgbClr val="FFC000"/>
                </a:solidFill>
                <a:latin typeface="Akkurat Pro" panose="020B0504020101020102" pitchFamily="34" charset="0"/>
                <a:ea typeface="微软雅黑" panose="020B0503020204020204" pitchFamily="34" charset="-122"/>
              </a:rPr>
              <a:t>Inspections </a:t>
            </a:r>
            <a:r>
              <a:rPr lang="en-US" altLang="zh-CN" sz="1500" b="1" dirty="0">
                <a:solidFill>
                  <a:srgbClr val="FFC000"/>
                </a:solidFill>
                <a:latin typeface="Akkurat Pro" panose="020B0504020101020102" pitchFamily="34" charset="0"/>
                <a:ea typeface="微软雅黑" panose="020B0503020204020204" pitchFamily="34" charset="-122"/>
              </a:rPr>
              <a:t>of </a:t>
            </a:r>
            <a:r>
              <a:rPr lang="en-US" altLang="zh-CN" sz="1500" b="1" dirty="0" smtClean="0">
                <a:solidFill>
                  <a:srgbClr val="FFC000"/>
                </a:solidFill>
                <a:latin typeface="Akkurat Pro" panose="020B0504020101020102" pitchFamily="34" charset="0"/>
                <a:ea typeface="微软雅黑" panose="020B0503020204020204" pitchFamily="34" charset="-122"/>
              </a:rPr>
              <a:t>Site </a:t>
            </a:r>
            <a:endParaRPr lang="zh-CN" altLang="en-US" sz="1500" b="1" dirty="0">
              <a:solidFill>
                <a:srgbClr val="FFC000"/>
              </a:solidFill>
              <a:latin typeface="Akkurat Pro" panose="020B0504020101020102" pitchFamily="34" charset="0"/>
              <a:ea typeface="微软雅黑" panose="020B0503020204020204" pitchFamily="34" charset="-122"/>
            </a:endParaRPr>
          </a:p>
        </p:txBody>
      </p:sp>
      <p:grpSp>
        <p:nvGrpSpPr>
          <p:cNvPr id="3" name="组合 51"/>
          <p:cNvGrpSpPr/>
          <p:nvPr/>
        </p:nvGrpSpPr>
        <p:grpSpPr>
          <a:xfrm>
            <a:off x="683568" y="3003798"/>
            <a:ext cx="3448267" cy="490887"/>
            <a:chOff x="508437" y="5050173"/>
            <a:chExt cx="5309917" cy="755885"/>
          </a:xfrm>
        </p:grpSpPr>
        <p:sp>
          <p:nvSpPr>
            <p:cNvPr id="31" name="Double Bracket 30"/>
            <p:cNvSpPr/>
            <p:nvPr/>
          </p:nvSpPr>
          <p:spPr bwMode="auto">
            <a:xfrm>
              <a:off x="508437" y="5078288"/>
              <a:ext cx="5309917" cy="600559"/>
            </a:xfrm>
            <a:prstGeom prst="bracketPair">
              <a:avLst>
                <a:gd name="adj" fmla="val 11291"/>
              </a:avLst>
            </a:prstGeom>
            <a:noFill/>
            <a:ln w="9525" cap="flat" cmpd="sng" algn="ctr">
              <a:solidFill>
                <a:schemeClr val="bg1">
                  <a:lumMod val="65000"/>
                </a:schemeClr>
              </a:solidFill>
              <a:prstDash val="solid"/>
              <a:round/>
              <a:headEnd type="none" w="med" len="med"/>
              <a:tailEnd type="none" w="med" len="med"/>
            </a:ln>
            <a:effectLst/>
          </p:spPr>
          <p:txBody>
            <a:bodyPr vert="horz" wrap="square" lIns="91482" tIns="45742" rIns="91482" bIns="45742" numCol="1" rtlCol="0" anchor="t" anchorCtr="0" compatLnSpc="1">
              <a:prstTxWarp prst="textNoShape">
                <a:avLst/>
              </a:prstTxWarp>
            </a:bodyPr>
            <a:lstStyle/>
            <a:p>
              <a:pPr defTabSz="685892" fontAlgn="base">
                <a:spcBef>
                  <a:spcPct val="0"/>
                </a:spcBef>
                <a:spcAft>
                  <a:spcPct val="0"/>
                </a:spcAft>
                <a:buClr>
                  <a:srgbClr val="CC9900"/>
                </a:buClr>
                <a:buFont typeface="Wingdings" pitchFamily="2" charset="2"/>
                <a:buChar char="n"/>
              </a:pPr>
              <a:endParaRPr lang="en-US" sz="1300" b="1">
                <a:latin typeface="Arial" charset="0"/>
                <a:ea typeface="SimSun" pitchFamily="2" charset="-122"/>
              </a:endParaRPr>
            </a:p>
          </p:txBody>
        </p:sp>
        <p:pic>
          <p:nvPicPr>
            <p:cNvPr id="32" name="图片 18"/>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503528" y="5127726"/>
              <a:ext cx="1204727" cy="501681"/>
            </a:xfrm>
            <a:prstGeom prst="rect">
              <a:avLst/>
            </a:prstGeom>
          </p:spPr>
        </p:pic>
        <p:grpSp>
          <p:nvGrpSpPr>
            <p:cNvPr id="4" name="Group 2"/>
            <p:cNvGrpSpPr/>
            <p:nvPr/>
          </p:nvGrpSpPr>
          <p:grpSpPr>
            <a:xfrm>
              <a:off x="3188419" y="5050173"/>
              <a:ext cx="1115829" cy="755885"/>
              <a:chOff x="8481908" y="4021523"/>
              <a:chExt cx="886333" cy="600420"/>
            </a:xfrm>
          </p:grpSpPr>
          <p:pic>
            <p:nvPicPr>
              <p:cNvPr id="28" name="Picture 31"/>
              <p:cNvPicPr>
                <a:picLocks noChangeAspect="1"/>
              </p:cNvPicPr>
              <p:nvPr/>
            </p:nvPicPr>
            <p:blipFill rotWithShape="1">
              <a:blip r:embed="rId5" cstate="print">
                <a:extLst>
                  <a:ext uri="{28A0092B-C50C-407E-A947-70E740481C1C}">
                    <a14:useLocalDpi xmlns:a14="http://schemas.microsoft.com/office/drawing/2010/main" xmlns="" val="0"/>
                  </a:ext>
                </a:extLst>
              </a:blip>
              <a:srcRect b="387"/>
              <a:stretch/>
            </p:blipFill>
            <p:spPr>
              <a:xfrm>
                <a:off x="8481909" y="4021523"/>
                <a:ext cx="886332" cy="600420"/>
              </a:xfrm>
              <a:prstGeom prst="rect">
                <a:avLst/>
              </a:prstGeom>
            </p:spPr>
          </p:pic>
          <p:pic>
            <p:nvPicPr>
              <p:cNvPr id="33" name="Picture 31"/>
              <p:cNvPicPr>
                <a:picLocks noChangeAspect="1"/>
              </p:cNvPicPr>
              <p:nvPr/>
            </p:nvPicPr>
            <p:blipFill rotWithShape="1">
              <a:blip r:embed="rId6" cstate="print">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rcRect t="68445" b="387"/>
              <a:stretch/>
            </p:blipFill>
            <p:spPr>
              <a:xfrm>
                <a:off x="8481908" y="4434077"/>
                <a:ext cx="886332" cy="187866"/>
              </a:xfrm>
              <a:prstGeom prst="rect">
                <a:avLst/>
              </a:prstGeom>
            </p:spPr>
          </p:pic>
        </p:grpSp>
        <p:pic>
          <p:nvPicPr>
            <p:cNvPr id="35" name="Picture 3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2756" y="5091141"/>
              <a:ext cx="648072" cy="650017"/>
            </a:xfrm>
            <a:prstGeom prst="rect">
              <a:avLst/>
            </a:prstGeom>
          </p:spPr>
        </p:pic>
      </p:grpSp>
      <p:sp>
        <p:nvSpPr>
          <p:cNvPr id="38" name="TextBox 37"/>
          <p:cNvSpPr txBox="1"/>
          <p:nvPr/>
        </p:nvSpPr>
        <p:spPr>
          <a:xfrm>
            <a:off x="4702965" y="747390"/>
            <a:ext cx="3941412" cy="415480"/>
          </a:xfrm>
          <a:prstGeom prst="rect">
            <a:avLst/>
          </a:prstGeom>
          <a:noFill/>
        </p:spPr>
        <p:txBody>
          <a:bodyPr wrap="square" lIns="68562" tIns="34281" rIns="68562" bIns="34281" rtlCol="0">
            <a:spAutoFit/>
          </a:bodyPr>
          <a:lstStyle/>
          <a:p>
            <a:pPr algn="ctr">
              <a:lnSpc>
                <a:spcPct val="150000"/>
              </a:lnSpc>
            </a:pPr>
            <a:r>
              <a:rPr lang="en-US" altLang="zh-CN" sz="1500" b="1" dirty="0" smtClean="0">
                <a:solidFill>
                  <a:srgbClr val="FFC000"/>
                </a:solidFill>
                <a:latin typeface="Akkurat Pro" panose="020B0504020101020102" pitchFamily="34" charset="0"/>
              </a:rPr>
              <a:t>Drone Taxi </a:t>
            </a:r>
            <a:endParaRPr lang="en-US" sz="1500" b="1" dirty="0">
              <a:solidFill>
                <a:srgbClr val="FFC000"/>
              </a:solidFill>
              <a:latin typeface="Akkurat Pro" panose="020B0504020101020102" pitchFamily="34" charset="0"/>
            </a:endParaRPr>
          </a:p>
        </p:txBody>
      </p:sp>
      <p:grpSp>
        <p:nvGrpSpPr>
          <p:cNvPr id="5" name="组合 50"/>
          <p:cNvGrpSpPr/>
          <p:nvPr/>
        </p:nvGrpSpPr>
        <p:grpSpPr>
          <a:xfrm>
            <a:off x="5102038" y="3086912"/>
            <a:ext cx="3410361" cy="435911"/>
            <a:chOff x="6673652" y="5091633"/>
            <a:chExt cx="5085572" cy="650016"/>
          </a:xfrm>
        </p:grpSpPr>
        <p:sp>
          <p:nvSpPr>
            <p:cNvPr id="22" name="Double Bracket 30"/>
            <p:cNvSpPr/>
            <p:nvPr/>
          </p:nvSpPr>
          <p:spPr bwMode="auto">
            <a:xfrm>
              <a:off x="6673652" y="5091633"/>
              <a:ext cx="5085572" cy="600559"/>
            </a:xfrm>
            <a:prstGeom prst="bracketPair">
              <a:avLst>
                <a:gd name="adj" fmla="val 11291"/>
              </a:avLst>
            </a:prstGeom>
            <a:noFill/>
            <a:ln w="9525" cap="flat" cmpd="sng" algn="ctr">
              <a:solidFill>
                <a:schemeClr val="bg1">
                  <a:lumMod val="65000"/>
                </a:schemeClr>
              </a:solidFill>
              <a:prstDash val="solid"/>
              <a:round/>
              <a:headEnd type="none" w="med" len="med"/>
              <a:tailEnd type="none" w="med" len="med"/>
            </a:ln>
            <a:effectLst/>
          </p:spPr>
          <p:txBody>
            <a:bodyPr vert="horz" wrap="square" lIns="91482" tIns="45742" rIns="91482" bIns="45742" numCol="1" rtlCol="0" anchor="t" anchorCtr="0" compatLnSpc="1">
              <a:prstTxWarp prst="textNoShape">
                <a:avLst/>
              </a:prstTxWarp>
            </a:bodyPr>
            <a:lstStyle/>
            <a:p>
              <a:pPr defTabSz="685892" fontAlgn="base">
                <a:spcBef>
                  <a:spcPct val="0"/>
                </a:spcBef>
                <a:spcAft>
                  <a:spcPct val="0"/>
                </a:spcAft>
                <a:buClr>
                  <a:srgbClr val="CC9900"/>
                </a:buClr>
                <a:buFont typeface="Wingdings" pitchFamily="2" charset="2"/>
                <a:buChar char="n"/>
              </a:pPr>
              <a:endParaRPr lang="en-US" sz="1300" b="1">
                <a:latin typeface="Arial" charset="0"/>
                <a:ea typeface="SimSun" pitchFamily="2" charset="-122"/>
              </a:endParaRPr>
            </a:p>
          </p:txBody>
        </p:sp>
        <p:pic>
          <p:nvPicPr>
            <p:cNvPr id="40" name="Picture 3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357727" y="5091633"/>
              <a:ext cx="648072" cy="650016"/>
            </a:xfrm>
            <a:prstGeom prst="rect">
              <a:avLst/>
            </a:prstGeom>
          </p:spPr>
        </p:pic>
      </p:grpSp>
      <p:sp>
        <p:nvSpPr>
          <p:cNvPr id="50" name="TextBox 49"/>
          <p:cNvSpPr txBox="1"/>
          <p:nvPr/>
        </p:nvSpPr>
        <p:spPr>
          <a:xfrm>
            <a:off x="107504" y="0"/>
            <a:ext cx="8283748" cy="392397"/>
          </a:xfrm>
          <a:prstGeom prst="rect">
            <a:avLst/>
          </a:prstGeom>
          <a:noFill/>
        </p:spPr>
        <p:txBody>
          <a:bodyPr wrap="square" lIns="68562" tIns="34281" rIns="68562" bIns="34281" rtlCol="0">
            <a:spAutoFit/>
          </a:bodyPr>
          <a:lstStyle/>
          <a:p>
            <a:r>
              <a:rPr lang="en-US" altLang="zh-CN" sz="2100" dirty="0" smtClean="0">
                <a:solidFill>
                  <a:schemeClr val="bg1"/>
                </a:solidFill>
                <a:latin typeface="Akkurat Pro"/>
              </a:rPr>
              <a:t>Jointly</a:t>
            </a:r>
            <a:r>
              <a:rPr lang="en-US" altLang="zh-CN" sz="2100" dirty="0" smtClean="0">
                <a:solidFill>
                  <a:schemeClr val="bg1"/>
                </a:solidFill>
                <a:effectLst>
                  <a:outerShdw blurRad="38100" dist="38100" dir="2700000" algn="tl">
                    <a:srgbClr val="000000">
                      <a:alpha val="43137"/>
                    </a:srgbClr>
                  </a:outerShdw>
                </a:effectLst>
                <a:latin typeface="Akkurat Pro"/>
              </a:rPr>
              <a:t> Efforts in Exploring More Applications of Connected Drone</a:t>
            </a:r>
            <a:endParaRPr lang="zh-CN" altLang="en-US" sz="2100" dirty="0">
              <a:solidFill>
                <a:schemeClr val="bg1"/>
              </a:solidFill>
              <a:effectLst>
                <a:outerShdw blurRad="38100" dist="38100" dir="2700000" algn="tl">
                  <a:srgbClr val="000000">
                    <a:alpha val="43137"/>
                  </a:srgbClr>
                </a:outerShdw>
              </a:effectLst>
              <a:latin typeface="Akkurat Pro"/>
            </a:endParaRPr>
          </a:p>
        </p:txBody>
      </p:sp>
      <p:pic>
        <p:nvPicPr>
          <p:cNvPr id="2" name="图片 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27584" y="1059582"/>
            <a:ext cx="3092851" cy="1946754"/>
          </a:xfrm>
          <a:prstGeom prst="rect">
            <a:avLst/>
          </a:prstGeom>
        </p:spPr>
      </p:pic>
      <p:pic>
        <p:nvPicPr>
          <p:cNvPr id="24" name="图片 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16945" y="3187473"/>
            <a:ext cx="931993" cy="224598"/>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992717" y="3124311"/>
            <a:ext cx="790486" cy="308837"/>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272154" y="3030404"/>
            <a:ext cx="858739" cy="335503"/>
          </a:xfrm>
          <a:prstGeom prst="rect">
            <a:avLst/>
          </a:prstGeom>
        </p:spPr>
      </p:pic>
      <p:pic>
        <p:nvPicPr>
          <p:cNvPr id="20" name="Picture 286"/>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8621508" y="88049"/>
            <a:ext cx="345282" cy="345240"/>
          </a:xfrm>
          <a:prstGeom prst="rect">
            <a:avLst/>
          </a:prstGeom>
        </p:spPr>
      </p:pic>
      <p:sp>
        <p:nvSpPr>
          <p:cNvPr id="27" name="矩形 84"/>
          <p:cNvSpPr/>
          <p:nvPr/>
        </p:nvSpPr>
        <p:spPr>
          <a:xfrm>
            <a:off x="697811" y="4565351"/>
            <a:ext cx="848850" cy="269286"/>
          </a:xfrm>
          <a:prstGeom prst="rect">
            <a:avLst/>
          </a:prstGeom>
        </p:spPr>
        <p:txBody>
          <a:bodyPr wrap="none" lIns="68562" tIns="34281" rIns="68562" bIns="34281">
            <a:spAutoFit/>
          </a:bodyPr>
          <a:lstStyle/>
          <a:p>
            <a:r>
              <a:rPr lang="en-US" altLang="zh-CN" sz="1300" dirty="0">
                <a:solidFill>
                  <a:schemeClr val="bg1"/>
                </a:solidFill>
                <a:latin typeface="Akkurat Pro" panose="02000503030000020004" pitchFamily="50" charset="0"/>
                <a:ea typeface="微软雅黑" panose="020B0503020204020204" pitchFamily="34" charset="-122"/>
              </a:rPr>
              <a:t>Transport</a:t>
            </a:r>
            <a:endParaRPr lang="zh-CN" altLang="en-US" sz="1300" dirty="0">
              <a:solidFill>
                <a:schemeClr val="bg1"/>
              </a:solidFill>
              <a:latin typeface="Akkurat Pro" panose="02000503030000020004" pitchFamily="50" charset="0"/>
              <a:ea typeface="微软雅黑" panose="020B0503020204020204" pitchFamily="34" charset="-122"/>
            </a:endParaRPr>
          </a:p>
        </p:txBody>
      </p:sp>
      <p:pic>
        <p:nvPicPr>
          <p:cNvPr id="29" name="图片 85"/>
          <p:cNvPicPr>
            <a:picLocks noChangeAspect="1"/>
          </p:cNvPicPr>
          <p:nvPr/>
        </p:nvPicPr>
        <p:blipFill>
          <a:blip r:embed="rId15" cstate="print"/>
          <a:stretch>
            <a:fillRect/>
          </a:stretch>
        </p:blipFill>
        <p:spPr>
          <a:xfrm>
            <a:off x="525647" y="3602590"/>
            <a:ext cx="1500009" cy="944781"/>
          </a:xfrm>
          <a:prstGeom prst="rect">
            <a:avLst/>
          </a:prstGeom>
        </p:spPr>
      </p:pic>
      <p:sp>
        <p:nvSpPr>
          <p:cNvPr id="30" name="矩形 86"/>
          <p:cNvSpPr/>
          <p:nvPr/>
        </p:nvSpPr>
        <p:spPr>
          <a:xfrm>
            <a:off x="2479277" y="4565351"/>
            <a:ext cx="1178813" cy="269286"/>
          </a:xfrm>
          <a:prstGeom prst="rect">
            <a:avLst/>
          </a:prstGeom>
        </p:spPr>
        <p:txBody>
          <a:bodyPr wrap="none" lIns="68562" tIns="34281" rIns="68562" bIns="34281">
            <a:spAutoFit/>
          </a:bodyPr>
          <a:lstStyle/>
          <a:p>
            <a:r>
              <a:rPr lang="en-US" altLang="zh-CN" sz="1300" dirty="0" smtClean="0">
                <a:solidFill>
                  <a:schemeClr val="bg1"/>
                </a:solidFill>
                <a:latin typeface="Akkurat Pro" panose="02000503030000020004" pitchFamily="50" charset="0"/>
                <a:ea typeface="微软雅黑" panose="020B0503020204020204" pitchFamily="34" charset="-122"/>
              </a:rPr>
              <a:t>Entertainment</a:t>
            </a:r>
            <a:endParaRPr lang="zh-CN" altLang="en-US" sz="1300" dirty="0">
              <a:solidFill>
                <a:schemeClr val="bg1"/>
              </a:solidFill>
              <a:latin typeface="Akkurat Pro" panose="02000503030000020004" pitchFamily="50" charset="0"/>
              <a:ea typeface="微软雅黑" panose="020B0503020204020204" pitchFamily="34" charset="-122"/>
            </a:endParaRPr>
          </a:p>
        </p:txBody>
      </p:sp>
      <p:grpSp>
        <p:nvGrpSpPr>
          <p:cNvPr id="7" name="组合 89"/>
          <p:cNvGrpSpPr>
            <a:grpSpLocks noChangeAspect="1"/>
          </p:cNvGrpSpPr>
          <p:nvPr/>
        </p:nvGrpSpPr>
        <p:grpSpPr>
          <a:xfrm>
            <a:off x="2352626" y="3602590"/>
            <a:ext cx="1449025" cy="944781"/>
            <a:chOff x="5112512" y="1167398"/>
            <a:chExt cx="1561886" cy="941607"/>
          </a:xfrm>
        </p:grpSpPr>
        <p:pic>
          <p:nvPicPr>
            <p:cNvPr id="37" name="图片 91"/>
            <p:cNvPicPr>
              <a:picLocks noChangeAspect="1"/>
            </p:cNvPicPr>
            <p:nvPr/>
          </p:nvPicPr>
          <p:blipFill>
            <a:blip r:embed="rId16" cstate="print"/>
            <a:stretch>
              <a:fillRect/>
            </a:stretch>
          </p:blipFill>
          <p:spPr>
            <a:xfrm>
              <a:off x="5112512" y="1167398"/>
              <a:ext cx="1561886" cy="941607"/>
            </a:xfrm>
            <a:prstGeom prst="rect">
              <a:avLst/>
            </a:prstGeom>
          </p:spPr>
        </p:pic>
        <p:pic>
          <p:nvPicPr>
            <p:cNvPr id="39" name="图片 92"/>
            <p:cNvPicPr>
              <a:picLocks noChangeAspect="1"/>
            </p:cNvPicPr>
            <p:nvPr/>
          </p:nvPicPr>
          <p:blipFill>
            <a:blip r:embed="rId17" cstate="print"/>
            <a:stretch>
              <a:fillRect/>
            </a:stretch>
          </p:blipFill>
          <p:spPr>
            <a:xfrm>
              <a:off x="6312644" y="1599771"/>
              <a:ext cx="361754" cy="495098"/>
            </a:xfrm>
            <a:prstGeom prst="rect">
              <a:avLst/>
            </a:prstGeom>
          </p:spPr>
        </p:pic>
      </p:grpSp>
      <p:sp>
        <p:nvSpPr>
          <p:cNvPr id="41" name="矩形 93"/>
          <p:cNvSpPr/>
          <p:nvPr/>
        </p:nvSpPr>
        <p:spPr>
          <a:xfrm>
            <a:off x="4363829" y="4565351"/>
            <a:ext cx="936759" cy="269286"/>
          </a:xfrm>
          <a:prstGeom prst="rect">
            <a:avLst/>
          </a:prstGeom>
        </p:spPr>
        <p:txBody>
          <a:bodyPr wrap="none" lIns="68562" tIns="34281" rIns="68562" bIns="34281">
            <a:spAutoFit/>
          </a:bodyPr>
          <a:lstStyle/>
          <a:p>
            <a:r>
              <a:rPr lang="en-US" altLang="zh-CN" sz="1300" dirty="0" smtClean="0">
                <a:solidFill>
                  <a:schemeClr val="bg1"/>
                </a:solidFill>
                <a:latin typeface="Akkurat Pro" panose="02000503030000020004" pitchFamily="50" charset="0"/>
                <a:ea typeface="微软雅黑" panose="020B0503020204020204" pitchFamily="34" charset="-122"/>
              </a:rPr>
              <a:t>Agriculture</a:t>
            </a:r>
            <a:endParaRPr lang="zh-CN" altLang="en-US" sz="1300" dirty="0">
              <a:solidFill>
                <a:schemeClr val="bg1"/>
              </a:solidFill>
              <a:latin typeface="Akkurat Pro" panose="02000503030000020004" pitchFamily="50" charset="0"/>
              <a:ea typeface="微软雅黑" panose="020B0503020204020204" pitchFamily="34" charset="-122"/>
            </a:endParaRPr>
          </a:p>
        </p:txBody>
      </p:sp>
      <p:sp>
        <p:nvSpPr>
          <p:cNvPr id="42" name="矩形 94"/>
          <p:cNvSpPr/>
          <p:nvPr/>
        </p:nvSpPr>
        <p:spPr>
          <a:xfrm>
            <a:off x="6128606" y="4565351"/>
            <a:ext cx="741192" cy="269286"/>
          </a:xfrm>
          <a:prstGeom prst="rect">
            <a:avLst/>
          </a:prstGeom>
        </p:spPr>
        <p:txBody>
          <a:bodyPr wrap="none" lIns="68562" tIns="34281" rIns="68562" bIns="34281">
            <a:spAutoFit/>
          </a:bodyPr>
          <a:lstStyle/>
          <a:p>
            <a:r>
              <a:rPr lang="en-US" altLang="zh-CN" sz="1300" dirty="0" smtClean="0">
                <a:solidFill>
                  <a:schemeClr val="bg1"/>
                </a:solidFill>
                <a:latin typeface="Akkurat Pro" panose="02000503030000020004" pitchFamily="50" charset="0"/>
                <a:ea typeface="微软雅黑" panose="020B0503020204020204" pitchFamily="34" charset="-122"/>
              </a:rPr>
              <a:t>Security</a:t>
            </a:r>
            <a:endParaRPr lang="zh-CN" altLang="en-US" sz="1300" dirty="0">
              <a:solidFill>
                <a:schemeClr val="bg1"/>
              </a:solidFill>
              <a:latin typeface="Akkurat Pro" panose="02000503030000020004" pitchFamily="50" charset="0"/>
              <a:ea typeface="微软雅黑" panose="020B0503020204020204" pitchFamily="34" charset="-122"/>
            </a:endParaRPr>
          </a:p>
        </p:txBody>
      </p:sp>
      <p:pic>
        <p:nvPicPr>
          <p:cNvPr id="43" name="图片 95"/>
          <p:cNvPicPr>
            <a:picLocks noChangeAspect="1"/>
          </p:cNvPicPr>
          <p:nvPr/>
        </p:nvPicPr>
        <p:blipFill>
          <a:blip r:embed="rId18" cstate="print"/>
          <a:stretch>
            <a:fillRect/>
          </a:stretch>
        </p:blipFill>
        <p:spPr>
          <a:xfrm>
            <a:off x="4127741" y="3602590"/>
            <a:ext cx="1407074" cy="944781"/>
          </a:xfrm>
          <a:prstGeom prst="rect">
            <a:avLst/>
          </a:prstGeom>
          <a:ln>
            <a:noFill/>
          </a:ln>
          <a:effectLst>
            <a:outerShdw blurRad="292100" dist="139700" dir="2700000" algn="tl" rotWithShape="0">
              <a:srgbClr val="333333">
                <a:alpha val="65000"/>
              </a:srgbClr>
            </a:outerShdw>
          </a:effectLst>
        </p:spPr>
      </p:pic>
      <p:pic>
        <p:nvPicPr>
          <p:cNvPr id="44" name="图片 96"/>
          <p:cNvPicPr>
            <a:picLocks noChangeAspect="1"/>
          </p:cNvPicPr>
          <p:nvPr/>
        </p:nvPicPr>
        <p:blipFill>
          <a:blip r:embed="rId19" cstate="print"/>
          <a:stretch>
            <a:fillRect/>
          </a:stretch>
        </p:blipFill>
        <p:spPr>
          <a:xfrm>
            <a:off x="5848757" y="3602590"/>
            <a:ext cx="1376055" cy="944781"/>
          </a:xfrm>
          <a:prstGeom prst="rect">
            <a:avLst/>
          </a:prstGeom>
        </p:spPr>
      </p:pic>
      <p:pic>
        <p:nvPicPr>
          <p:cNvPr id="45" name="图片 88"/>
          <p:cNvPicPr>
            <a:picLocks noChangeAspect="1"/>
          </p:cNvPicPr>
          <p:nvPr/>
        </p:nvPicPr>
        <p:blipFill>
          <a:blip r:embed="rId20" cstate="print"/>
          <a:stretch>
            <a:fillRect/>
          </a:stretch>
        </p:blipFill>
        <p:spPr>
          <a:xfrm>
            <a:off x="7524328" y="3579862"/>
            <a:ext cx="1346882" cy="979241"/>
          </a:xfrm>
          <a:prstGeom prst="rect">
            <a:avLst/>
          </a:prstGeom>
          <a:ln>
            <a:noFill/>
          </a:ln>
          <a:effectLst/>
        </p:spPr>
      </p:pic>
      <p:sp>
        <p:nvSpPr>
          <p:cNvPr id="46" name="矩形 90"/>
          <p:cNvSpPr/>
          <p:nvPr/>
        </p:nvSpPr>
        <p:spPr>
          <a:xfrm>
            <a:off x="7351123" y="4565351"/>
            <a:ext cx="1569111" cy="269286"/>
          </a:xfrm>
          <a:prstGeom prst="rect">
            <a:avLst/>
          </a:prstGeom>
        </p:spPr>
        <p:txBody>
          <a:bodyPr wrap="none" lIns="68562" tIns="34281" rIns="68562" bIns="34281">
            <a:spAutoFit/>
          </a:bodyPr>
          <a:lstStyle/>
          <a:p>
            <a:r>
              <a:rPr lang="en-US" altLang="zh-CN" sz="1300" dirty="0" smtClean="0">
                <a:solidFill>
                  <a:schemeClr val="bg1"/>
                </a:solidFill>
                <a:latin typeface="Akkurat Pro" panose="02000503030000020004" pitchFamily="50" charset="0"/>
                <a:ea typeface="微软雅黑" panose="020B0503020204020204" pitchFamily="34" charset="-122"/>
              </a:rPr>
              <a:t>Telecommunication</a:t>
            </a:r>
            <a:endParaRPr lang="zh-CN" altLang="en-US" sz="1300" dirty="0">
              <a:solidFill>
                <a:schemeClr val="bg1"/>
              </a:solidFill>
              <a:latin typeface="Akkurat Pro" panose="02000503030000020004" pitchFamily="50" charset="0"/>
              <a:ea typeface="微软雅黑" panose="020B0503020204020204" pitchFamily="34" charset="-122"/>
            </a:endParaRPr>
          </a:p>
        </p:txBody>
      </p:sp>
      <p:pic>
        <p:nvPicPr>
          <p:cNvPr id="47" name="20170416_163008">
            <a:hlinkClick r:id="" action="ppaction://media"/>
          </p:cNvPr>
          <p:cNvPicPr>
            <a:picLocks noChangeAspect="1"/>
          </p:cNvPicPr>
          <p:nvPr>
            <a:videoFile r:link="rId1"/>
            <p:extLst>
              <p:ext uri="{DAA4B4D4-6D71-4841-9C94-3DE7FCFB9230}">
                <p14:media xmlns:p14="http://schemas.microsoft.com/office/powerpoint/2010/main" xmlns="" r:embed="rId21"/>
              </p:ext>
            </p:extLst>
          </p:nvPr>
        </p:nvPicPr>
        <p:blipFill>
          <a:blip r:embed="rId22" cstate="print"/>
          <a:stretch>
            <a:fillRect/>
          </a:stretch>
        </p:blipFill>
        <p:spPr>
          <a:xfrm>
            <a:off x="5292080" y="1131590"/>
            <a:ext cx="2998391" cy="1883925"/>
          </a:xfrm>
          <a:prstGeom prst="rect">
            <a:avLst/>
          </a:prstGeom>
        </p:spPr>
      </p:pic>
    </p:spTree>
    <p:extLst>
      <p:ext uri="{BB962C8B-B14F-4D97-AF65-F5344CB8AC3E}">
        <p14:creationId xmlns:p14="http://schemas.microsoft.com/office/powerpoint/2010/main" xmlns="" val="24755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42"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7"/>
                                        </p:tgtEl>
                                      </p:cBhvr>
                                    </p:cmd>
                                  </p:childTnLst>
                                </p:cTn>
                              </p:par>
                            </p:childTnLst>
                          </p:cTn>
                        </p:par>
                      </p:childTnLst>
                    </p:cTn>
                  </p:par>
                </p:childTnLst>
              </p:cTn>
              <p:nextCondLst>
                <p:cond evt="onClick" delay="0">
                  <p:tgtEl>
                    <p:spTgt spid="47"/>
                  </p:tgtEl>
                </p:cond>
              </p:nextCondLst>
            </p:seq>
            <p:video>
              <p:cMediaNode vol="80000" mute="1">
                <p:cTn id="12" repeatCount="indefinite" fill="hold" display="0">
                  <p:stCondLst>
                    <p:cond delay="indefinite"/>
                  </p:stCondLst>
                </p:cTn>
                <p:tgtEl>
                  <p:spTgt spid="4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251520" y="123478"/>
            <a:ext cx="8314759" cy="360015"/>
          </a:xfrm>
          <a:prstGeom prst="rect">
            <a:avLst/>
          </a:prstGeom>
          <a:noFill/>
        </p:spPr>
        <p:txBody>
          <a:bodyPr wrap="square" lIns="68562" tIns="34281" rIns="68562" bIns="34281" rtlCol="0">
            <a:spAutoFit/>
          </a:bodyPr>
          <a:lstStyle/>
          <a:p>
            <a:pPr defTabSz="914065" fontAlgn="base">
              <a:lnSpc>
                <a:spcPct val="90000"/>
              </a:lnSpc>
              <a:spcBef>
                <a:spcPct val="0"/>
              </a:spcBef>
              <a:spcAft>
                <a:spcPct val="0"/>
              </a:spcAft>
              <a:defRPr/>
            </a:pPr>
            <a:r>
              <a:rPr lang="pl-PL" altLang="zh-CN" sz="2000" smtClean="0">
                <a:ln w="12700" cmpd="sng">
                  <a:noFill/>
                  <a:prstDash val="solid"/>
                </a:ln>
                <a:solidFill>
                  <a:schemeClr val="bg1"/>
                </a:solidFill>
                <a:latin typeface="Akkurat Pro"/>
              </a:rPr>
              <a:t>Use Cases of Smart Manufacturing</a:t>
            </a:r>
            <a:endParaRPr lang="zh-CN" altLang="en-US" sz="2000" dirty="0">
              <a:ln w="12700" cmpd="sng">
                <a:noFill/>
                <a:prstDash val="solid"/>
              </a:ln>
              <a:solidFill>
                <a:schemeClr val="bg1"/>
              </a:solidFill>
              <a:latin typeface="Akkurat Pro"/>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5508104" y="1059582"/>
            <a:ext cx="2912750" cy="1656184"/>
          </a:xfrm>
          <a:prstGeom prst="rect">
            <a:avLst/>
          </a:prstGeom>
          <a:ln w="19050">
            <a:solidFill>
              <a:schemeClr val="tx1"/>
            </a:solidFill>
          </a:ln>
        </p:spPr>
      </p:pic>
      <p:sp>
        <p:nvSpPr>
          <p:cNvPr id="24" name="TextBox 23"/>
          <p:cNvSpPr txBox="1"/>
          <p:nvPr/>
        </p:nvSpPr>
        <p:spPr>
          <a:xfrm>
            <a:off x="4716016" y="699542"/>
            <a:ext cx="4320480" cy="346230"/>
          </a:xfrm>
          <a:prstGeom prst="rect">
            <a:avLst/>
          </a:prstGeom>
          <a:noFill/>
        </p:spPr>
        <p:txBody>
          <a:bodyPr wrap="square" lIns="68562" tIns="34281" rIns="68562" bIns="34281" rtlCol="0">
            <a:spAutoFit/>
          </a:bodyPr>
          <a:lstStyle/>
          <a:p>
            <a:pPr algn="ctr">
              <a:lnSpc>
                <a:spcPct val="150000"/>
              </a:lnSpc>
            </a:pPr>
            <a:r>
              <a:rPr lang="pl-PL" altLang="zh-CN" sz="1200" b="1" smtClean="0">
                <a:solidFill>
                  <a:srgbClr val="FFC000"/>
                </a:solidFill>
                <a:latin typeface="Akkurat Pro" panose="020B0504020101020102" pitchFamily="34" charset="0"/>
              </a:rPr>
              <a:t>Remote Control of Robotic Arm</a:t>
            </a:r>
            <a:endParaRPr lang="en-US" sz="1200" b="1" dirty="0">
              <a:solidFill>
                <a:srgbClr val="FFC000"/>
              </a:solidFill>
              <a:latin typeface="Akkurat Pro" panose="020B0504020101020102" pitchFamily="34" charset="0"/>
            </a:endParaRPr>
          </a:p>
        </p:txBody>
      </p:sp>
      <p:pic>
        <p:nvPicPr>
          <p:cNvPr id="25" name="1519632044907">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15616" y="1059582"/>
            <a:ext cx="2952328" cy="1672986"/>
          </a:xfrm>
          <a:prstGeom prst="rect">
            <a:avLst/>
          </a:prstGeom>
          <a:ln>
            <a:noFill/>
          </a:ln>
        </p:spPr>
      </p:pic>
      <p:sp>
        <p:nvSpPr>
          <p:cNvPr id="26" name="TextBox 25"/>
          <p:cNvSpPr txBox="1"/>
          <p:nvPr/>
        </p:nvSpPr>
        <p:spPr>
          <a:xfrm>
            <a:off x="1259632" y="699542"/>
            <a:ext cx="2372468" cy="312055"/>
          </a:xfrm>
          <a:prstGeom prst="rect">
            <a:avLst/>
          </a:prstGeom>
          <a:noFill/>
        </p:spPr>
        <p:txBody>
          <a:bodyPr wrap="square" lIns="68562" tIns="34281" rIns="68562" bIns="34281" rtlCol="0">
            <a:spAutoFit/>
          </a:bodyPr>
          <a:lstStyle/>
          <a:p>
            <a:pPr algn="ctr">
              <a:lnSpc>
                <a:spcPct val="150000"/>
              </a:lnSpc>
            </a:pPr>
            <a:r>
              <a:rPr lang="pl-PL" altLang="zh-CN" sz="1200" b="1" smtClean="0">
                <a:solidFill>
                  <a:srgbClr val="FFC000"/>
                </a:solidFill>
                <a:latin typeface="Akkurat Pro" panose="020B0504020101020102" pitchFamily="34" charset="0"/>
              </a:rPr>
              <a:t>Flexible Manufacturing</a:t>
            </a:r>
            <a:endParaRPr lang="en-US" sz="1200" b="1" dirty="0">
              <a:solidFill>
                <a:srgbClr val="FFC000"/>
              </a:solidFill>
              <a:latin typeface="Akkurat Pro" panose="020B0504020101020102" pitchFamily="34" charset="0"/>
            </a:endParaRPr>
          </a:p>
        </p:txBody>
      </p:sp>
      <p:sp>
        <p:nvSpPr>
          <p:cNvPr id="15" name="矩形 20"/>
          <p:cNvSpPr>
            <a:spLocks noChangeArrowheads="1"/>
          </p:cNvSpPr>
          <p:nvPr/>
        </p:nvSpPr>
        <p:spPr bwMode="auto">
          <a:xfrm>
            <a:off x="2555776" y="2859783"/>
            <a:ext cx="576063" cy="360040"/>
          </a:xfrm>
          <a:prstGeom prst="rect">
            <a:avLst/>
          </a:prstGeom>
          <a:solidFill>
            <a:schemeClr val="bg1"/>
          </a:solidFill>
          <a:ln>
            <a:solidFill>
              <a:srgbClr val="FFFFFF"/>
            </a:solid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Arial" panose="020B0604020202020204" pitchFamily="34" charset="0"/>
              <a:ea typeface="+mn-ea"/>
              <a:sym typeface="宋体" panose="02010600030101010101" pitchFamily="2" charset="-122"/>
            </a:endParaRPr>
          </a:p>
        </p:txBody>
      </p:sp>
      <p:pic>
        <p:nvPicPr>
          <p:cNvPr id="16" name="Picture 16" descr="http://www.robarch2016.org/wp-content/uploads/2015/02/709px-KUKA-logo.svg_.png"/>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2555776" y="2931790"/>
            <a:ext cx="576064" cy="24744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云化机器人">
            <a:hlinkClick r:id="" action="ppaction://media"/>
          </p:cNvPr>
          <p:cNvPicPr>
            <a:picLocks noChangeAspect="1"/>
          </p:cNvPicPr>
          <p:nvPr>
            <a:videoFile r:link="rId2"/>
            <p:extLst>
              <p:ext uri="{DAA4B4D4-6D71-4841-9C94-3DE7FCFB9230}">
                <p14:media xmlns:p14="http://schemas.microsoft.com/office/powerpoint/2010/main" xmlns="" r:embed="rId9">
                  <p14:trim st="5577"/>
                </p14:media>
              </p:ext>
            </p:extLst>
          </p:nvPr>
        </p:nvPicPr>
        <p:blipFill>
          <a:blip r:embed="rId10" cstate="print"/>
          <a:stretch>
            <a:fillRect/>
          </a:stretch>
        </p:blipFill>
        <p:spPr>
          <a:xfrm>
            <a:off x="5436096" y="3147814"/>
            <a:ext cx="3066771" cy="1603946"/>
          </a:xfrm>
          <a:prstGeom prst="rect">
            <a:avLst/>
          </a:prstGeom>
        </p:spPr>
      </p:pic>
      <p:sp>
        <p:nvSpPr>
          <p:cNvPr id="19" name="矩形 20"/>
          <p:cNvSpPr>
            <a:spLocks noChangeArrowheads="1"/>
          </p:cNvSpPr>
          <p:nvPr/>
        </p:nvSpPr>
        <p:spPr bwMode="auto">
          <a:xfrm>
            <a:off x="3419872" y="2859782"/>
            <a:ext cx="576063" cy="360040"/>
          </a:xfrm>
          <a:prstGeom prst="rect">
            <a:avLst/>
          </a:prstGeom>
          <a:solidFill>
            <a:schemeClr val="bg1"/>
          </a:solidFill>
          <a:ln>
            <a:solidFill>
              <a:srgbClr val="FFFFFF"/>
            </a:solid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Arial" panose="020B0604020202020204" pitchFamily="34" charset="0"/>
              <a:ea typeface="+mn-ea"/>
              <a:sym typeface="宋体" panose="02010600030101010101" pitchFamily="2" charset="-122"/>
            </a:endParaRPr>
          </a:p>
        </p:txBody>
      </p:sp>
      <p:pic>
        <p:nvPicPr>
          <p:cNvPr id="28674" name="Picture 2" descr="Znalezione obrazy dla zapytania abb"/>
          <p:cNvPicPr>
            <a:picLocks noChangeAspect="1" noChangeArrowheads="1"/>
          </p:cNvPicPr>
          <p:nvPr/>
        </p:nvPicPr>
        <p:blipFill>
          <a:blip r:embed="rId11" cstate="print"/>
          <a:srcRect/>
          <a:stretch>
            <a:fillRect/>
          </a:stretch>
        </p:blipFill>
        <p:spPr bwMode="auto">
          <a:xfrm>
            <a:off x="3419872" y="2931790"/>
            <a:ext cx="543458" cy="216024"/>
          </a:xfrm>
          <a:prstGeom prst="rect">
            <a:avLst/>
          </a:prstGeom>
          <a:noFill/>
        </p:spPr>
      </p:pic>
      <p:pic>
        <p:nvPicPr>
          <p:cNvPr id="28676" name="Picture 4" descr="Znalezione obrazy dla zapytania omron"/>
          <p:cNvPicPr>
            <a:picLocks noChangeAspect="1" noChangeArrowheads="1"/>
          </p:cNvPicPr>
          <p:nvPr/>
        </p:nvPicPr>
        <p:blipFill>
          <a:blip r:embed="rId12" cstate="print"/>
          <a:srcRect/>
          <a:stretch>
            <a:fillRect/>
          </a:stretch>
        </p:blipFill>
        <p:spPr bwMode="auto">
          <a:xfrm>
            <a:off x="1475657" y="2931791"/>
            <a:ext cx="913930" cy="228676"/>
          </a:xfrm>
          <a:prstGeom prst="rect">
            <a:avLst/>
          </a:prstGeom>
          <a:noFill/>
        </p:spPr>
      </p:pic>
      <p:sp>
        <p:nvSpPr>
          <p:cNvPr id="21" name="矩形 3"/>
          <p:cNvSpPr/>
          <p:nvPr/>
        </p:nvSpPr>
        <p:spPr>
          <a:xfrm>
            <a:off x="251520" y="3363838"/>
            <a:ext cx="5171259" cy="1384995"/>
          </a:xfrm>
          <a:prstGeom prst="rect">
            <a:avLst/>
          </a:prstGeom>
        </p:spPr>
        <p:txBody>
          <a:bodyPr wrap="square">
            <a:spAutoFit/>
          </a:bodyPr>
          <a:lstStyle/>
          <a:p>
            <a:pPr>
              <a:lnSpc>
                <a:spcPct val="150000"/>
              </a:lnSpc>
            </a:pPr>
            <a:r>
              <a:rPr lang="en-US" altLang="zh-CN" sz="1400" b="1" dirty="0">
                <a:solidFill>
                  <a:schemeClr val="bg1"/>
                </a:solidFill>
              </a:rPr>
              <a:t>Smart </a:t>
            </a:r>
            <a:r>
              <a:rPr lang="en-US" altLang="zh-CN" sz="1400" b="1" dirty="0" smtClean="0">
                <a:solidFill>
                  <a:schemeClr val="bg1"/>
                </a:solidFill>
              </a:rPr>
              <a:t>Manufacturing Network Requirement:</a:t>
            </a:r>
          </a:p>
          <a:p>
            <a:pPr marL="180975" indent="-180975">
              <a:lnSpc>
                <a:spcPct val="150000"/>
              </a:lnSpc>
              <a:buFontTx/>
              <a:buChar char="-"/>
            </a:pPr>
            <a:r>
              <a:rPr lang="en-US" altLang="zh-CN" sz="1400" dirty="0" smtClean="0">
                <a:solidFill>
                  <a:schemeClr val="bg1"/>
                </a:solidFill>
              </a:rPr>
              <a:t>Industrial </a:t>
            </a:r>
            <a:r>
              <a:rPr lang="en-US" altLang="zh-CN" sz="1400" dirty="0">
                <a:solidFill>
                  <a:schemeClr val="bg1"/>
                </a:solidFill>
              </a:rPr>
              <a:t>cameras upload real-time images to the cloud for identification, bandwidth requirements &gt;100mbps</a:t>
            </a:r>
          </a:p>
          <a:p>
            <a:pPr marL="180975" indent="-180975">
              <a:lnSpc>
                <a:spcPct val="150000"/>
              </a:lnSpc>
              <a:buFontTx/>
              <a:buChar char="-"/>
            </a:pPr>
            <a:r>
              <a:rPr lang="en-US" altLang="zh-CN" sz="1400" dirty="0">
                <a:solidFill>
                  <a:schemeClr val="bg1"/>
                </a:solidFill>
              </a:rPr>
              <a:t>Robotic arm coordinated control, delay requirement &lt;10ms</a:t>
            </a:r>
            <a:endParaRPr lang="en-US" altLang="zh-CN" sz="1400" dirty="0">
              <a:solidFill>
                <a:schemeClr val="bg1"/>
              </a:solidFill>
              <a:latin typeface="Akkurat Pro" panose="020B0504020101020102" pitchFamily="34" charset="0"/>
              <a:cs typeface="Aharoni" panose="02010803020104030203" pitchFamily="2" charset="-79"/>
            </a:endParaRPr>
          </a:p>
        </p:txBody>
      </p:sp>
    </p:spTree>
    <p:extLst>
      <p:ext uri="{BB962C8B-B14F-4D97-AF65-F5344CB8AC3E}">
        <p14:creationId xmlns:p14="http://schemas.microsoft.com/office/powerpoint/2010/main" xmlns="" val="2319810523"/>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25"/>
                </p:tgtEl>
              </p:cMediaNode>
            </p:video>
            <p:video>
              <p:cMediaNode vol="80000">
                <p:cTn id="3" repeatCount="indefinite"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图片 16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2" y="1"/>
            <a:ext cx="9143735" cy="5134708"/>
          </a:xfrm>
          <a:prstGeom prst="rect">
            <a:avLst/>
          </a:prstGeom>
        </p:spPr>
      </p:pic>
      <p:sp>
        <p:nvSpPr>
          <p:cNvPr id="166" name="矩形 165"/>
          <p:cNvSpPr/>
          <p:nvPr/>
        </p:nvSpPr>
        <p:spPr>
          <a:xfrm>
            <a:off x="132" y="-20538"/>
            <a:ext cx="9143735" cy="5167898"/>
          </a:xfrm>
          <a:prstGeom prst="rect">
            <a:avLst/>
          </a:prstGeom>
          <a:gradFill flip="none" rotWithShape="1">
            <a:gsLst>
              <a:gs pos="0">
                <a:schemeClr val="tx1">
                  <a:alpha val="36000"/>
                </a:schemeClr>
              </a:gs>
              <a:gs pos="99333">
                <a:schemeClr val="tx1">
                  <a:alpha val="89000"/>
                </a:schemeClr>
              </a:gs>
              <a:gs pos="56000">
                <a:schemeClr val="tx1">
                  <a:alpha val="8500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a:solidFill>
                <a:prstClr val="white"/>
              </a:solidFill>
            </a:endParaRPr>
          </a:p>
        </p:txBody>
      </p:sp>
      <p:sp>
        <p:nvSpPr>
          <p:cNvPr id="108" name="文本框 107"/>
          <p:cNvSpPr txBox="1"/>
          <p:nvPr/>
        </p:nvSpPr>
        <p:spPr>
          <a:xfrm>
            <a:off x="467662" y="267494"/>
            <a:ext cx="8424692" cy="392397"/>
          </a:xfrm>
          <a:prstGeom prst="rect">
            <a:avLst/>
          </a:prstGeom>
          <a:noFill/>
        </p:spPr>
        <p:txBody>
          <a:bodyPr wrap="square" lIns="68562" tIns="34281" rIns="68562" bIns="34281" rtlCol="0">
            <a:spAutoFit/>
          </a:bodyPr>
          <a:lstStyle/>
          <a:p>
            <a:r>
              <a:rPr lang="en-US" altLang="zh-CN" sz="2100" dirty="0">
                <a:solidFill>
                  <a:schemeClr val="bg1"/>
                </a:solidFill>
                <a:latin typeface="Akkurat Pro" panose="020B0504020101020102" pitchFamily="34" charset="0"/>
                <a:ea typeface="微软雅黑" panose="020B0503020204020204" pitchFamily="34" charset="-122"/>
              </a:rPr>
              <a:t>5G NR Based </a:t>
            </a:r>
            <a:r>
              <a:rPr lang="en-US" altLang="zh-CN" sz="2100" dirty="0" smtClean="0">
                <a:solidFill>
                  <a:schemeClr val="bg1"/>
                </a:solidFill>
                <a:latin typeface="Akkurat Pro" panose="020B0504020101020102" pitchFamily="34" charset="0"/>
                <a:ea typeface="微软雅黑" panose="020B0503020204020204" pitchFamily="34" charset="-122"/>
              </a:rPr>
              <a:t>Tele-operated Driving(</a:t>
            </a:r>
            <a:r>
              <a:rPr lang="en-US" altLang="zh-CN" sz="2100" dirty="0" err="1" smtClean="0">
                <a:solidFill>
                  <a:schemeClr val="bg1"/>
                </a:solidFill>
                <a:latin typeface="Akkurat Pro" panose="020B0504020101020102" pitchFamily="34" charset="0"/>
                <a:ea typeface="微软雅黑" panose="020B0503020204020204" pitchFamily="34" charset="-122"/>
              </a:rPr>
              <a:t>ToD</a:t>
            </a:r>
            <a:r>
              <a:rPr lang="en-US" altLang="zh-CN" sz="2100" dirty="0" smtClean="0">
                <a:solidFill>
                  <a:schemeClr val="bg1"/>
                </a:solidFill>
                <a:latin typeface="Akkurat Pro" panose="020B0504020101020102" pitchFamily="34" charset="0"/>
                <a:ea typeface="微软雅黑" panose="020B0503020204020204" pitchFamily="34" charset="-122"/>
              </a:rPr>
              <a:t>) Trial</a:t>
            </a:r>
            <a:endParaRPr lang="en-US" altLang="zh-CN" sz="2100" dirty="0">
              <a:solidFill>
                <a:schemeClr val="bg1"/>
              </a:solidFill>
              <a:latin typeface="Akkurat Pro" panose="020B0504020101020102" pitchFamily="34" charset="0"/>
              <a:ea typeface="微软雅黑" panose="020B0503020204020204" pitchFamily="34" charset="-122"/>
            </a:endParaRPr>
          </a:p>
        </p:txBody>
      </p:sp>
      <p:sp>
        <p:nvSpPr>
          <p:cNvPr id="4" name="椭圆 3"/>
          <p:cNvSpPr/>
          <p:nvPr/>
        </p:nvSpPr>
        <p:spPr>
          <a:xfrm>
            <a:off x="8081476" y="753786"/>
            <a:ext cx="792065" cy="792088"/>
          </a:xfrm>
          <a:prstGeom prst="ellipse">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a:solidFill>
                <a:prstClr val="white"/>
              </a:solidFill>
            </a:endParaRPr>
          </a:p>
        </p:txBody>
      </p:sp>
      <p:sp>
        <p:nvSpPr>
          <p:cNvPr id="74" name="TextBox 73"/>
          <p:cNvSpPr txBox="1"/>
          <p:nvPr/>
        </p:nvSpPr>
        <p:spPr>
          <a:xfrm>
            <a:off x="7288120" y="2471628"/>
            <a:ext cx="1355143" cy="230818"/>
          </a:xfrm>
          <a:prstGeom prst="rect">
            <a:avLst/>
          </a:prstGeom>
          <a:noFill/>
        </p:spPr>
        <p:txBody>
          <a:bodyPr wrap="square" lIns="91455" tIns="45727" rIns="91455" bIns="45727" rtlCol="0">
            <a:spAutoFit/>
          </a:bodyPr>
          <a:lstStyle/>
          <a:p>
            <a:pPr defTabSz="1219363">
              <a:spcBef>
                <a:spcPts val="600"/>
              </a:spcBef>
              <a:buClr>
                <a:prstClr val="black">
                  <a:lumMod val="50000"/>
                  <a:lumOff val="50000"/>
                </a:prstClr>
              </a:buClr>
            </a:pPr>
            <a:r>
              <a:rPr lang="en-US" altLang="zh-CN" sz="900" dirty="0">
                <a:solidFill>
                  <a:prstClr val="white">
                    <a:lumMod val="95000"/>
                  </a:prstClr>
                </a:solidFill>
                <a:latin typeface="Akkurat Pro" panose="020B0504020101020102" pitchFamily="34" charset="0"/>
                <a:ea typeface="微软雅黑" panose="020B0503020204020204" pitchFamily="34" charset="-122"/>
              </a:rPr>
              <a:t>UL Live Video</a:t>
            </a:r>
          </a:p>
        </p:txBody>
      </p:sp>
      <p:sp>
        <p:nvSpPr>
          <p:cNvPr id="89" name="TextBox 73"/>
          <p:cNvSpPr txBox="1"/>
          <p:nvPr/>
        </p:nvSpPr>
        <p:spPr>
          <a:xfrm>
            <a:off x="7006100" y="2757561"/>
            <a:ext cx="1512124" cy="230818"/>
          </a:xfrm>
          <a:prstGeom prst="rect">
            <a:avLst/>
          </a:prstGeom>
          <a:noFill/>
        </p:spPr>
        <p:txBody>
          <a:bodyPr wrap="square" lIns="91455" tIns="45727" rIns="91455" bIns="45727" rtlCol="0">
            <a:spAutoFit/>
          </a:bodyPr>
          <a:lstStyle/>
          <a:p>
            <a:pPr defTabSz="1219363">
              <a:spcBef>
                <a:spcPts val="600"/>
              </a:spcBef>
              <a:buClr>
                <a:prstClr val="black">
                  <a:lumMod val="50000"/>
                  <a:lumOff val="50000"/>
                </a:prstClr>
              </a:buClr>
            </a:pPr>
            <a:r>
              <a:rPr lang="en-US" altLang="zh-CN" sz="900" dirty="0">
                <a:solidFill>
                  <a:prstClr val="white">
                    <a:lumMod val="95000"/>
                  </a:prstClr>
                </a:solidFill>
                <a:latin typeface="Akkurat Pro" panose="020B0504020101020102" pitchFamily="34" charset="0"/>
                <a:ea typeface="微软雅黑" panose="020B0503020204020204" pitchFamily="34" charset="-122"/>
              </a:rPr>
              <a:t>DL Remote Control</a:t>
            </a:r>
          </a:p>
        </p:txBody>
      </p:sp>
      <p:sp>
        <p:nvSpPr>
          <p:cNvPr id="134" name="TextBox 73"/>
          <p:cNvSpPr txBox="1"/>
          <p:nvPr/>
        </p:nvSpPr>
        <p:spPr>
          <a:xfrm>
            <a:off x="4453826" y="4371950"/>
            <a:ext cx="1224100" cy="246300"/>
          </a:xfrm>
          <a:prstGeom prst="rect">
            <a:avLst/>
          </a:prstGeom>
          <a:noFill/>
        </p:spPr>
        <p:txBody>
          <a:bodyPr wrap="square" lIns="91455" tIns="45727" rIns="91455" bIns="45727" rtlCol="0">
            <a:spAutoFit/>
          </a:bodyPr>
          <a:lstStyle/>
          <a:p>
            <a:pPr algn="ctr" defTabSz="1219363">
              <a:spcBef>
                <a:spcPts val="600"/>
              </a:spcBef>
              <a:buClr>
                <a:prstClr val="black">
                  <a:lumMod val="50000"/>
                  <a:lumOff val="50000"/>
                </a:prstClr>
              </a:buClr>
            </a:pPr>
            <a:r>
              <a:rPr lang="en-US" altLang="zh-CN" sz="1000" dirty="0">
                <a:solidFill>
                  <a:prstClr val="white"/>
                </a:solidFill>
                <a:latin typeface="Akkurat Pro" panose="020B0504020101020102" pitchFamily="34" charset="0"/>
                <a:ea typeface="微软雅黑" panose="020B0503020204020204" pitchFamily="34" charset="-122"/>
              </a:rPr>
              <a:t>Car &amp; Cameras</a:t>
            </a:r>
          </a:p>
        </p:txBody>
      </p:sp>
      <p:sp>
        <p:nvSpPr>
          <p:cNvPr id="6" name="圆角矩形 5"/>
          <p:cNvSpPr/>
          <p:nvPr/>
        </p:nvSpPr>
        <p:spPr>
          <a:xfrm>
            <a:off x="4482256" y="3873806"/>
            <a:ext cx="1904299" cy="786176"/>
          </a:xfrm>
          <a:prstGeom prst="roundRect">
            <a:avLst>
              <a:gd name="adj" fmla="val 8964"/>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a:solidFill>
                <a:prstClr val="white"/>
              </a:solidFill>
            </a:endParaRPr>
          </a:p>
        </p:txBody>
      </p:sp>
      <p:sp>
        <p:nvSpPr>
          <p:cNvPr id="136" name="TextBox 73"/>
          <p:cNvSpPr txBox="1"/>
          <p:nvPr/>
        </p:nvSpPr>
        <p:spPr>
          <a:xfrm>
            <a:off x="8081476" y="1223933"/>
            <a:ext cx="802304" cy="276974"/>
          </a:xfrm>
          <a:prstGeom prst="rect">
            <a:avLst/>
          </a:prstGeom>
          <a:noFill/>
        </p:spPr>
        <p:txBody>
          <a:bodyPr wrap="square" lIns="91455" tIns="45727" rIns="91455" bIns="45727" rtlCol="0">
            <a:spAutoFit/>
          </a:bodyPr>
          <a:lstStyle/>
          <a:p>
            <a:pPr algn="ctr" defTabSz="1219363">
              <a:spcBef>
                <a:spcPts val="600"/>
              </a:spcBef>
              <a:buClr>
                <a:prstClr val="black">
                  <a:lumMod val="50000"/>
                  <a:lumOff val="50000"/>
                </a:prstClr>
              </a:buClr>
            </a:pPr>
            <a:r>
              <a:rPr lang="en-US" altLang="zh-CN" sz="1200" b="1" dirty="0">
                <a:solidFill>
                  <a:prstClr val="white"/>
                </a:solidFill>
                <a:latin typeface="Akkurat Pro" panose="020B0504020101020102" pitchFamily="34" charset="0"/>
                <a:ea typeface="微软雅黑" panose="020B0503020204020204" pitchFamily="34" charset="-122"/>
              </a:rPr>
              <a:t>5G NR</a:t>
            </a:r>
          </a:p>
        </p:txBody>
      </p:sp>
      <p:sp>
        <p:nvSpPr>
          <p:cNvPr id="140" name="Freeform 85"/>
          <p:cNvSpPr>
            <a:spLocks noEditPoints="1"/>
          </p:cNvSpPr>
          <p:nvPr/>
        </p:nvSpPr>
        <p:spPr bwMode="auto">
          <a:xfrm>
            <a:off x="8100046" y="3937891"/>
            <a:ext cx="162371" cy="147378"/>
          </a:xfrm>
          <a:custGeom>
            <a:avLst/>
            <a:gdLst>
              <a:gd name="T0" fmla="*/ 599561121 w 248"/>
              <a:gd name="T1" fmla="*/ 472026173 h 224"/>
              <a:gd name="T2" fmla="*/ 447130165 w 248"/>
              <a:gd name="T3" fmla="*/ 472026173 h 224"/>
              <a:gd name="T4" fmla="*/ 406482548 w 248"/>
              <a:gd name="T5" fmla="*/ 472026173 h 224"/>
              <a:gd name="T6" fmla="*/ 406482548 w 248"/>
              <a:gd name="T7" fmla="*/ 523334201 h 224"/>
              <a:gd name="T8" fmla="*/ 447130165 w 248"/>
              <a:gd name="T9" fmla="*/ 564378702 h 224"/>
              <a:gd name="T10" fmla="*/ 447130165 w 248"/>
              <a:gd name="T11" fmla="*/ 574640628 h 224"/>
              <a:gd name="T12" fmla="*/ 182917465 w 248"/>
              <a:gd name="T13" fmla="*/ 574640628 h 224"/>
              <a:gd name="T14" fmla="*/ 182917465 w 248"/>
              <a:gd name="T15" fmla="*/ 564378702 h 224"/>
              <a:gd name="T16" fmla="*/ 223565083 w 248"/>
              <a:gd name="T17" fmla="*/ 523334201 h 224"/>
              <a:gd name="T18" fmla="*/ 223565083 w 248"/>
              <a:gd name="T19" fmla="*/ 472026173 h 224"/>
              <a:gd name="T20" fmla="*/ 182917465 w 248"/>
              <a:gd name="T21" fmla="*/ 472026173 h 224"/>
              <a:gd name="T22" fmla="*/ 30486510 w 248"/>
              <a:gd name="T23" fmla="*/ 472026173 h 224"/>
              <a:gd name="T24" fmla="*/ 0 w 248"/>
              <a:gd name="T25" fmla="*/ 441241996 h 224"/>
              <a:gd name="T26" fmla="*/ 0 w 248"/>
              <a:gd name="T27" fmla="*/ 30784176 h 224"/>
              <a:gd name="T28" fmla="*/ 30486510 w 248"/>
              <a:gd name="T29" fmla="*/ 0 h 224"/>
              <a:gd name="T30" fmla="*/ 599561121 w 248"/>
              <a:gd name="T31" fmla="*/ 0 h 224"/>
              <a:gd name="T32" fmla="*/ 630047631 w 248"/>
              <a:gd name="T33" fmla="*/ 30784176 h 224"/>
              <a:gd name="T34" fmla="*/ 630047631 w 248"/>
              <a:gd name="T35" fmla="*/ 441241996 h 224"/>
              <a:gd name="T36" fmla="*/ 599561121 w 248"/>
              <a:gd name="T37" fmla="*/ 472026173 h 224"/>
              <a:gd name="T38" fmla="*/ 589400013 w 248"/>
              <a:gd name="T39" fmla="*/ 41046102 h 224"/>
              <a:gd name="T40" fmla="*/ 40647617 w 248"/>
              <a:gd name="T41" fmla="*/ 41046102 h 224"/>
              <a:gd name="T42" fmla="*/ 40647617 w 248"/>
              <a:gd name="T43" fmla="*/ 389933968 h 224"/>
              <a:gd name="T44" fmla="*/ 589400013 w 248"/>
              <a:gd name="T45" fmla="*/ 389933968 h 224"/>
              <a:gd name="T46" fmla="*/ 589400013 w 248"/>
              <a:gd name="T47" fmla="*/ 41046102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68562" tIns="34281" rIns="68562" bIns="34281"/>
          <a:lstStyle/>
          <a:p>
            <a:endParaRPr lang="zh-CN" altLang="en-US" sz="2400">
              <a:solidFill>
                <a:prstClr val="black"/>
              </a:solidFill>
            </a:endParaRPr>
          </a:p>
        </p:txBody>
      </p:sp>
      <p:sp>
        <p:nvSpPr>
          <p:cNvPr id="141" name="Freeform 85"/>
          <p:cNvSpPr>
            <a:spLocks noEditPoints="1"/>
          </p:cNvSpPr>
          <p:nvPr/>
        </p:nvSpPr>
        <p:spPr bwMode="auto">
          <a:xfrm>
            <a:off x="8316064" y="3937891"/>
            <a:ext cx="162371" cy="147378"/>
          </a:xfrm>
          <a:custGeom>
            <a:avLst/>
            <a:gdLst>
              <a:gd name="T0" fmla="*/ 599561121 w 248"/>
              <a:gd name="T1" fmla="*/ 472026173 h 224"/>
              <a:gd name="T2" fmla="*/ 447130165 w 248"/>
              <a:gd name="T3" fmla="*/ 472026173 h 224"/>
              <a:gd name="T4" fmla="*/ 406482548 w 248"/>
              <a:gd name="T5" fmla="*/ 472026173 h 224"/>
              <a:gd name="T6" fmla="*/ 406482548 w 248"/>
              <a:gd name="T7" fmla="*/ 523334201 h 224"/>
              <a:gd name="T8" fmla="*/ 447130165 w 248"/>
              <a:gd name="T9" fmla="*/ 564378702 h 224"/>
              <a:gd name="T10" fmla="*/ 447130165 w 248"/>
              <a:gd name="T11" fmla="*/ 574640628 h 224"/>
              <a:gd name="T12" fmla="*/ 182917465 w 248"/>
              <a:gd name="T13" fmla="*/ 574640628 h 224"/>
              <a:gd name="T14" fmla="*/ 182917465 w 248"/>
              <a:gd name="T15" fmla="*/ 564378702 h 224"/>
              <a:gd name="T16" fmla="*/ 223565083 w 248"/>
              <a:gd name="T17" fmla="*/ 523334201 h 224"/>
              <a:gd name="T18" fmla="*/ 223565083 w 248"/>
              <a:gd name="T19" fmla="*/ 472026173 h 224"/>
              <a:gd name="T20" fmla="*/ 182917465 w 248"/>
              <a:gd name="T21" fmla="*/ 472026173 h 224"/>
              <a:gd name="T22" fmla="*/ 30486510 w 248"/>
              <a:gd name="T23" fmla="*/ 472026173 h 224"/>
              <a:gd name="T24" fmla="*/ 0 w 248"/>
              <a:gd name="T25" fmla="*/ 441241996 h 224"/>
              <a:gd name="T26" fmla="*/ 0 w 248"/>
              <a:gd name="T27" fmla="*/ 30784176 h 224"/>
              <a:gd name="T28" fmla="*/ 30486510 w 248"/>
              <a:gd name="T29" fmla="*/ 0 h 224"/>
              <a:gd name="T30" fmla="*/ 599561121 w 248"/>
              <a:gd name="T31" fmla="*/ 0 h 224"/>
              <a:gd name="T32" fmla="*/ 630047631 w 248"/>
              <a:gd name="T33" fmla="*/ 30784176 h 224"/>
              <a:gd name="T34" fmla="*/ 630047631 w 248"/>
              <a:gd name="T35" fmla="*/ 441241996 h 224"/>
              <a:gd name="T36" fmla="*/ 599561121 w 248"/>
              <a:gd name="T37" fmla="*/ 472026173 h 224"/>
              <a:gd name="T38" fmla="*/ 589400013 w 248"/>
              <a:gd name="T39" fmla="*/ 41046102 h 224"/>
              <a:gd name="T40" fmla="*/ 40647617 w 248"/>
              <a:gd name="T41" fmla="*/ 41046102 h 224"/>
              <a:gd name="T42" fmla="*/ 40647617 w 248"/>
              <a:gd name="T43" fmla="*/ 389933968 h 224"/>
              <a:gd name="T44" fmla="*/ 589400013 w 248"/>
              <a:gd name="T45" fmla="*/ 389933968 h 224"/>
              <a:gd name="T46" fmla="*/ 589400013 w 248"/>
              <a:gd name="T47" fmla="*/ 41046102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68562" tIns="34281" rIns="68562" bIns="34281"/>
          <a:lstStyle/>
          <a:p>
            <a:endParaRPr lang="zh-CN" altLang="en-US" sz="2400">
              <a:solidFill>
                <a:prstClr val="black"/>
              </a:solidFill>
            </a:endParaRPr>
          </a:p>
        </p:txBody>
      </p:sp>
      <p:sp>
        <p:nvSpPr>
          <p:cNvPr id="142" name="Freeform 85"/>
          <p:cNvSpPr>
            <a:spLocks noEditPoints="1"/>
          </p:cNvSpPr>
          <p:nvPr/>
        </p:nvSpPr>
        <p:spPr bwMode="auto">
          <a:xfrm>
            <a:off x="8532082" y="3937891"/>
            <a:ext cx="162371" cy="147378"/>
          </a:xfrm>
          <a:custGeom>
            <a:avLst/>
            <a:gdLst>
              <a:gd name="T0" fmla="*/ 599561121 w 248"/>
              <a:gd name="T1" fmla="*/ 472026173 h 224"/>
              <a:gd name="T2" fmla="*/ 447130165 w 248"/>
              <a:gd name="T3" fmla="*/ 472026173 h 224"/>
              <a:gd name="T4" fmla="*/ 406482548 w 248"/>
              <a:gd name="T5" fmla="*/ 472026173 h 224"/>
              <a:gd name="T6" fmla="*/ 406482548 w 248"/>
              <a:gd name="T7" fmla="*/ 523334201 h 224"/>
              <a:gd name="T8" fmla="*/ 447130165 w 248"/>
              <a:gd name="T9" fmla="*/ 564378702 h 224"/>
              <a:gd name="T10" fmla="*/ 447130165 w 248"/>
              <a:gd name="T11" fmla="*/ 574640628 h 224"/>
              <a:gd name="T12" fmla="*/ 182917465 w 248"/>
              <a:gd name="T13" fmla="*/ 574640628 h 224"/>
              <a:gd name="T14" fmla="*/ 182917465 w 248"/>
              <a:gd name="T15" fmla="*/ 564378702 h 224"/>
              <a:gd name="T16" fmla="*/ 223565083 w 248"/>
              <a:gd name="T17" fmla="*/ 523334201 h 224"/>
              <a:gd name="T18" fmla="*/ 223565083 w 248"/>
              <a:gd name="T19" fmla="*/ 472026173 h 224"/>
              <a:gd name="T20" fmla="*/ 182917465 w 248"/>
              <a:gd name="T21" fmla="*/ 472026173 h 224"/>
              <a:gd name="T22" fmla="*/ 30486510 w 248"/>
              <a:gd name="T23" fmla="*/ 472026173 h 224"/>
              <a:gd name="T24" fmla="*/ 0 w 248"/>
              <a:gd name="T25" fmla="*/ 441241996 h 224"/>
              <a:gd name="T26" fmla="*/ 0 w 248"/>
              <a:gd name="T27" fmla="*/ 30784176 h 224"/>
              <a:gd name="T28" fmla="*/ 30486510 w 248"/>
              <a:gd name="T29" fmla="*/ 0 h 224"/>
              <a:gd name="T30" fmla="*/ 599561121 w 248"/>
              <a:gd name="T31" fmla="*/ 0 h 224"/>
              <a:gd name="T32" fmla="*/ 630047631 w 248"/>
              <a:gd name="T33" fmla="*/ 30784176 h 224"/>
              <a:gd name="T34" fmla="*/ 630047631 w 248"/>
              <a:gd name="T35" fmla="*/ 441241996 h 224"/>
              <a:gd name="T36" fmla="*/ 599561121 w 248"/>
              <a:gd name="T37" fmla="*/ 472026173 h 224"/>
              <a:gd name="T38" fmla="*/ 589400013 w 248"/>
              <a:gd name="T39" fmla="*/ 41046102 h 224"/>
              <a:gd name="T40" fmla="*/ 40647617 w 248"/>
              <a:gd name="T41" fmla="*/ 41046102 h 224"/>
              <a:gd name="T42" fmla="*/ 40647617 w 248"/>
              <a:gd name="T43" fmla="*/ 389933968 h 224"/>
              <a:gd name="T44" fmla="*/ 589400013 w 248"/>
              <a:gd name="T45" fmla="*/ 389933968 h 224"/>
              <a:gd name="T46" fmla="*/ 589400013 w 248"/>
              <a:gd name="T47" fmla="*/ 41046102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68562" tIns="34281" rIns="68562" bIns="34281"/>
          <a:lstStyle/>
          <a:p>
            <a:endParaRPr lang="zh-CN" altLang="en-US" sz="2400">
              <a:solidFill>
                <a:prstClr val="black"/>
              </a:solidFill>
            </a:endParaRPr>
          </a:p>
        </p:txBody>
      </p:sp>
      <p:cxnSp>
        <p:nvCxnSpPr>
          <p:cNvPr id="8" name="直接连接符 7"/>
          <p:cNvCxnSpPr/>
          <p:nvPr/>
        </p:nvCxnSpPr>
        <p:spPr>
          <a:xfrm>
            <a:off x="8497615" y="1564005"/>
            <a:ext cx="8264" cy="2303592"/>
          </a:xfrm>
          <a:prstGeom prst="line">
            <a:avLst/>
          </a:prstGeom>
          <a:ln>
            <a:solidFill>
              <a:schemeClr val="bg1">
                <a:lumMod val="85000"/>
                <a:alpha val="4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43" name="图片 142"/>
          <p:cNvPicPr>
            <a:picLocks noChangeAspect="1"/>
          </p:cNvPicPr>
          <p:nvPr/>
        </p:nvPicPr>
        <p:blipFill>
          <a:blip r:embed="rId4" cstate="print">
            <a:lum bright="70000" contrast="-70000"/>
            <a:extLst>
              <a:ext uri="{28A0092B-C50C-407E-A947-70E740481C1C}">
                <a14:useLocalDpi xmlns:a14="http://schemas.microsoft.com/office/drawing/2010/main" xmlns="" val="0"/>
              </a:ext>
            </a:extLst>
          </a:blip>
          <a:stretch>
            <a:fillRect/>
          </a:stretch>
        </p:blipFill>
        <p:spPr>
          <a:xfrm>
            <a:off x="8105823" y="4123988"/>
            <a:ext cx="265412" cy="265420"/>
          </a:xfrm>
          <a:prstGeom prst="rect">
            <a:avLst/>
          </a:prstGeom>
        </p:spPr>
      </p:pic>
      <p:pic>
        <p:nvPicPr>
          <p:cNvPr id="144" name="图片 143"/>
          <p:cNvPicPr>
            <a:picLocks noChangeAspect="1"/>
          </p:cNvPicPr>
          <p:nvPr/>
        </p:nvPicPr>
        <p:blipFill rotWithShape="1">
          <a:blip r:embed="rId5" cstate="print">
            <a:lum bright="70000" contrast="-70000"/>
            <a:extLst>
              <a:ext uri="{28A0092B-C50C-407E-A947-70E740481C1C}">
                <a14:useLocalDpi xmlns:a14="http://schemas.microsoft.com/office/drawing/2010/main" xmlns="" val="0"/>
              </a:ext>
            </a:extLst>
          </a:blip>
          <a:srcRect l="36783"/>
          <a:stretch/>
        </p:blipFill>
        <p:spPr>
          <a:xfrm>
            <a:off x="8442432" y="4083919"/>
            <a:ext cx="233311" cy="369077"/>
          </a:xfrm>
          <a:prstGeom prst="rect">
            <a:avLst/>
          </a:prstGeom>
        </p:spPr>
      </p:pic>
      <p:sp>
        <p:nvSpPr>
          <p:cNvPr id="145" name="TextBox 73"/>
          <p:cNvSpPr txBox="1"/>
          <p:nvPr/>
        </p:nvSpPr>
        <p:spPr>
          <a:xfrm>
            <a:off x="7732530" y="4391419"/>
            <a:ext cx="1335968" cy="246300"/>
          </a:xfrm>
          <a:prstGeom prst="rect">
            <a:avLst/>
          </a:prstGeom>
          <a:noFill/>
        </p:spPr>
        <p:txBody>
          <a:bodyPr wrap="square" lIns="91455" tIns="45727" rIns="91455" bIns="45727" rtlCol="0">
            <a:spAutoFit/>
          </a:bodyPr>
          <a:lstStyle/>
          <a:p>
            <a:pPr algn="ctr" defTabSz="1219363">
              <a:buClr>
                <a:prstClr val="black">
                  <a:lumMod val="50000"/>
                  <a:lumOff val="50000"/>
                </a:prstClr>
              </a:buClr>
            </a:pPr>
            <a:r>
              <a:rPr lang="en-US" altLang="zh-CN" sz="1000" dirty="0">
                <a:solidFill>
                  <a:prstClr val="white"/>
                </a:solidFill>
                <a:latin typeface="Akkurat Pro" panose="020B0504020101020102" pitchFamily="34" charset="0"/>
                <a:ea typeface="微软雅黑" panose="020B0503020204020204" pitchFamily="34" charset="-122"/>
              </a:rPr>
              <a:t>Remote Control</a:t>
            </a:r>
          </a:p>
        </p:txBody>
      </p:sp>
      <p:sp>
        <p:nvSpPr>
          <p:cNvPr id="59" name="TextBox 73"/>
          <p:cNvSpPr txBox="1"/>
          <p:nvPr/>
        </p:nvSpPr>
        <p:spPr>
          <a:xfrm rot="5400000">
            <a:off x="8043697" y="2454984"/>
            <a:ext cx="1275784" cy="253889"/>
          </a:xfrm>
          <a:prstGeom prst="rect">
            <a:avLst/>
          </a:prstGeom>
          <a:noFill/>
        </p:spPr>
        <p:txBody>
          <a:bodyPr wrap="square" lIns="91455" tIns="45727" rIns="91455" bIns="45727" rtlCol="0">
            <a:spAutoFit/>
          </a:bodyPr>
          <a:lstStyle/>
          <a:p>
            <a:pPr algn="ctr" defTabSz="1219363">
              <a:spcBef>
                <a:spcPts val="600"/>
              </a:spcBef>
              <a:buClr>
                <a:prstClr val="black">
                  <a:lumMod val="50000"/>
                  <a:lumOff val="50000"/>
                </a:prstClr>
              </a:buClr>
            </a:pPr>
            <a:r>
              <a:rPr lang="en-US" altLang="zh-CN" sz="1000" b="1" dirty="0">
                <a:solidFill>
                  <a:prstClr val="white">
                    <a:lumMod val="95000"/>
                  </a:prstClr>
                </a:solidFill>
                <a:latin typeface="Akkurat Pro" panose="020B0504020101020102" pitchFamily="34" charset="0"/>
                <a:ea typeface="微软雅黑" panose="020B0503020204020204" pitchFamily="34" charset="-122"/>
              </a:rPr>
              <a:t>Transmission</a:t>
            </a:r>
          </a:p>
        </p:txBody>
      </p:sp>
      <p:sp>
        <p:nvSpPr>
          <p:cNvPr id="61" name="圆角矩形 60"/>
          <p:cNvSpPr/>
          <p:nvPr/>
        </p:nvSpPr>
        <p:spPr>
          <a:xfrm>
            <a:off x="7092207" y="3867894"/>
            <a:ext cx="1875572" cy="792088"/>
          </a:xfrm>
          <a:prstGeom prst="roundRect">
            <a:avLst>
              <a:gd name="adj" fmla="val 8964"/>
            </a:avLst>
          </a:prstGeom>
          <a:noFill/>
          <a:ln w="95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2400">
              <a:solidFill>
                <a:prstClr val="white"/>
              </a:solidFill>
            </a:endParaRPr>
          </a:p>
        </p:txBody>
      </p:sp>
      <p:sp>
        <p:nvSpPr>
          <p:cNvPr id="64" name="椭圆 63"/>
          <p:cNvSpPr/>
          <p:nvPr/>
        </p:nvSpPr>
        <p:spPr bwMode="auto">
          <a:xfrm rot="18663655" flipV="1">
            <a:off x="5135153" y="2448632"/>
            <a:ext cx="3358711" cy="139947"/>
          </a:xfrm>
          <a:prstGeom prst="ellipse">
            <a:avLst/>
          </a:prstGeom>
          <a:solidFill>
            <a:schemeClr val="accent5">
              <a:lumMod val="20000"/>
              <a:lumOff val="80000"/>
              <a:alpha val="30000"/>
            </a:schemeClr>
          </a:solidFill>
          <a:ln w="9525" cap="flat" cmpd="sng" algn="ctr">
            <a:noFill/>
            <a:prstDash val="solid"/>
            <a:round/>
            <a:headEnd type="none" w="med" len="med"/>
            <a:tailEnd type="none" w="med" len="med"/>
          </a:ln>
          <a:effectLst/>
        </p:spPr>
        <p:txBody>
          <a:bodyPr vert="horz" wrap="square" lIns="91374" tIns="45686" rIns="91374" bIns="45686" numCol="1" rtlCol="0" anchor="t" anchorCtr="0" compatLnSpc="1">
            <a:prstTxWarp prst="textNoShape">
              <a:avLst/>
            </a:prstTxWarp>
          </a:bodyPr>
          <a:lstStyle/>
          <a:p>
            <a:pPr defTabSz="913684"/>
            <a:endParaRPr lang="zh-CN" altLang="en-US" sz="1600" dirty="0">
              <a:solidFill>
                <a:prstClr val="black"/>
              </a:solidFill>
              <a:latin typeface="Akkurat Pro" panose="020B0504020101020102" pitchFamily="34" charset="0"/>
              <a:cs typeface="Arial" panose="020B0604020202020204" pitchFamily="34" charset="0"/>
            </a:endParaRPr>
          </a:p>
        </p:txBody>
      </p:sp>
      <p:grpSp>
        <p:nvGrpSpPr>
          <p:cNvPr id="10" name="Group 293"/>
          <p:cNvGrpSpPr/>
          <p:nvPr/>
        </p:nvGrpSpPr>
        <p:grpSpPr>
          <a:xfrm>
            <a:off x="6804183" y="2769993"/>
            <a:ext cx="219126" cy="221514"/>
            <a:chOff x="6769101" y="1254125"/>
            <a:chExt cx="292100" cy="295275"/>
          </a:xfrm>
          <a:solidFill>
            <a:srgbClr val="FFFFFF"/>
          </a:solidFill>
        </p:grpSpPr>
        <p:sp>
          <p:nvSpPr>
            <p:cNvPr id="76" name="Freeform 10"/>
            <p:cNvSpPr>
              <a:spLocks/>
            </p:cNvSpPr>
            <p:nvPr/>
          </p:nvSpPr>
          <p:spPr bwMode="auto">
            <a:xfrm>
              <a:off x="6842126" y="1347788"/>
              <a:ext cx="146050" cy="127000"/>
            </a:xfrm>
            <a:custGeom>
              <a:avLst/>
              <a:gdLst/>
              <a:ahLst/>
              <a:cxnLst>
                <a:cxn ang="0">
                  <a:pos x="70" y="0"/>
                </a:cxn>
                <a:cxn ang="0">
                  <a:pos x="24" y="0"/>
                </a:cxn>
                <a:cxn ang="0">
                  <a:pos x="24" y="34"/>
                </a:cxn>
                <a:cxn ang="0">
                  <a:pos x="0" y="34"/>
                </a:cxn>
                <a:cxn ang="0">
                  <a:pos x="46" y="80"/>
                </a:cxn>
                <a:cxn ang="0">
                  <a:pos x="92" y="34"/>
                </a:cxn>
                <a:cxn ang="0">
                  <a:pos x="70" y="34"/>
                </a:cxn>
                <a:cxn ang="0">
                  <a:pos x="70" y="0"/>
                </a:cxn>
              </a:cxnLst>
              <a:rect l="0" t="0" r="r" b="b"/>
              <a:pathLst>
                <a:path w="92" h="80">
                  <a:moveTo>
                    <a:pt x="70" y="0"/>
                  </a:moveTo>
                  <a:lnTo>
                    <a:pt x="24" y="0"/>
                  </a:lnTo>
                  <a:lnTo>
                    <a:pt x="24" y="34"/>
                  </a:lnTo>
                  <a:lnTo>
                    <a:pt x="0" y="34"/>
                  </a:lnTo>
                  <a:lnTo>
                    <a:pt x="46" y="80"/>
                  </a:lnTo>
                  <a:lnTo>
                    <a:pt x="92" y="34"/>
                  </a:lnTo>
                  <a:lnTo>
                    <a:pt x="70" y="34"/>
                  </a:lnTo>
                  <a:lnTo>
                    <a:pt x="70" y="0"/>
                  </a:lnTo>
                  <a:close/>
                </a:path>
              </a:pathLst>
            </a:custGeom>
            <a:grpFill/>
            <a:ln w="9525">
              <a:noFill/>
              <a:round/>
              <a:headEnd/>
              <a:tailEnd/>
            </a:ln>
          </p:spPr>
          <p:txBody>
            <a:bodyPr/>
            <a:lstStyle/>
            <a:p>
              <a:pPr>
                <a:defRPr/>
              </a:pPr>
              <a:endParaRPr lang="en-US" sz="2400">
                <a:solidFill>
                  <a:prstClr val="black"/>
                </a:solidFill>
              </a:endParaRPr>
            </a:p>
          </p:txBody>
        </p:sp>
        <p:sp>
          <p:nvSpPr>
            <p:cNvPr id="77" name="Freeform 11"/>
            <p:cNvSpPr>
              <a:spLocks noEditPoints="1"/>
            </p:cNvSpPr>
            <p:nvPr/>
          </p:nvSpPr>
          <p:spPr bwMode="auto">
            <a:xfrm>
              <a:off x="6769101" y="1254125"/>
              <a:ext cx="292100" cy="295275"/>
            </a:xfrm>
            <a:custGeom>
              <a:avLst/>
              <a:gdLst/>
              <a:ahLst/>
              <a:cxnLst>
                <a:cxn ang="0">
                  <a:pos x="58" y="0"/>
                </a:cxn>
                <a:cxn ang="0">
                  <a:pos x="0" y="58"/>
                </a:cxn>
                <a:cxn ang="0">
                  <a:pos x="58" y="117"/>
                </a:cxn>
                <a:cxn ang="0">
                  <a:pos x="116" y="58"/>
                </a:cxn>
                <a:cxn ang="0">
                  <a:pos x="58" y="0"/>
                </a:cxn>
                <a:cxn ang="0">
                  <a:pos x="58" y="102"/>
                </a:cxn>
                <a:cxn ang="0">
                  <a:pos x="15" y="58"/>
                </a:cxn>
                <a:cxn ang="0">
                  <a:pos x="58" y="15"/>
                </a:cxn>
                <a:cxn ang="0">
                  <a:pos x="102" y="58"/>
                </a:cxn>
                <a:cxn ang="0">
                  <a:pos x="58" y="102"/>
                </a:cxn>
              </a:cxnLst>
              <a:rect l="0" t="0" r="r" b="b"/>
              <a:pathLst>
                <a:path w="116" h="117">
                  <a:moveTo>
                    <a:pt x="58" y="0"/>
                  </a:moveTo>
                  <a:cubicBezTo>
                    <a:pt x="26" y="0"/>
                    <a:pt x="0" y="26"/>
                    <a:pt x="0" y="58"/>
                  </a:cubicBezTo>
                  <a:cubicBezTo>
                    <a:pt x="0" y="91"/>
                    <a:pt x="26" y="117"/>
                    <a:pt x="58" y="117"/>
                  </a:cubicBezTo>
                  <a:cubicBezTo>
                    <a:pt x="90" y="117"/>
                    <a:pt x="116" y="91"/>
                    <a:pt x="116" y="58"/>
                  </a:cubicBezTo>
                  <a:cubicBezTo>
                    <a:pt x="116" y="26"/>
                    <a:pt x="90" y="0"/>
                    <a:pt x="58" y="0"/>
                  </a:cubicBezTo>
                  <a:close/>
                  <a:moveTo>
                    <a:pt x="58" y="102"/>
                  </a:moveTo>
                  <a:cubicBezTo>
                    <a:pt x="34" y="102"/>
                    <a:pt x="15" y="82"/>
                    <a:pt x="15" y="58"/>
                  </a:cubicBezTo>
                  <a:cubicBezTo>
                    <a:pt x="15" y="34"/>
                    <a:pt x="34" y="15"/>
                    <a:pt x="58" y="15"/>
                  </a:cubicBezTo>
                  <a:cubicBezTo>
                    <a:pt x="82" y="15"/>
                    <a:pt x="102" y="34"/>
                    <a:pt x="102" y="58"/>
                  </a:cubicBezTo>
                  <a:cubicBezTo>
                    <a:pt x="102" y="82"/>
                    <a:pt x="82" y="102"/>
                    <a:pt x="58" y="102"/>
                  </a:cubicBezTo>
                  <a:close/>
                </a:path>
              </a:pathLst>
            </a:custGeom>
            <a:grpFill/>
            <a:ln w="9525">
              <a:noFill/>
              <a:round/>
              <a:headEnd/>
              <a:tailEnd/>
            </a:ln>
          </p:spPr>
          <p:txBody>
            <a:bodyPr/>
            <a:lstStyle/>
            <a:p>
              <a:pPr>
                <a:defRPr/>
              </a:pPr>
              <a:endParaRPr lang="en-US" sz="2400">
                <a:solidFill>
                  <a:prstClr val="black"/>
                </a:solidFill>
              </a:endParaRPr>
            </a:p>
          </p:txBody>
        </p:sp>
      </p:grpSp>
      <p:grpSp>
        <p:nvGrpSpPr>
          <p:cNvPr id="11" name="Group 292"/>
          <p:cNvGrpSpPr/>
          <p:nvPr/>
        </p:nvGrpSpPr>
        <p:grpSpPr>
          <a:xfrm>
            <a:off x="7081125" y="2485740"/>
            <a:ext cx="221507" cy="221514"/>
            <a:chOff x="7353301" y="1254125"/>
            <a:chExt cx="295275" cy="295275"/>
          </a:xfrm>
          <a:solidFill>
            <a:schemeClr val="accent6">
              <a:lumMod val="20000"/>
              <a:lumOff val="80000"/>
            </a:schemeClr>
          </a:solidFill>
        </p:grpSpPr>
        <p:sp>
          <p:nvSpPr>
            <p:cNvPr id="79" name="Freeform 12"/>
            <p:cNvSpPr>
              <a:spLocks/>
            </p:cNvSpPr>
            <p:nvPr/>
          </p:nvSpPr>
          <p:spPr bwMode="auto">
            <a:xfrm>
              <a:off x="7426326" y="1327150"/>
              <a:ext cx="149225" cy="128588"/>
            </a:xfrm>
            <a:custGeom>
              <a:avLst/>
              <a:gdLst/>
              <a:ahLst/>
              <a:cxnLst>
                <a:cxn ang="0">
                  <a:pos x="0" y="47"/>
                </a:cxn>
                <a:cxn ang="0">
                  <a:pos x="24" y="47"/>
                </a:cxn>
                <a:cxn ang="0">
                  <a:pos x="24" y="81"/>
                </a:cxn>
                <a:cxn ang="0">
                  <a:pos x="70" y="81"/>
                </a:cxn>
                <a:cxn ang="0">
                  <a:pos x="70" y="47"/>
                </a:cxn>
                <a:cxn ang="0">
                  <a:pos x="94" y="47"/>
                </a:cxn>
                <a:cxn ang="0">
                  <a:pos x="46" y="0"/>
                </a:cxn>
                <a:cxn ang="0">
                  <a:pos x="0" y="47"/>
                </a:cxn>
              </a:cxnLst>
              <a:rect l="0" t="0" r="r" b="b"/>
              <a:pathLst>
                <a:path w="94" h="81">
                  <a:moveTo>
                    <a:pt x="0" y="47"/>
                  </a:moveTo>
                  <a:lnTo>
                    <a:pt x="24" y="47"/>
                  </a:lnTo>
                  <a:lnTo>
                    <a:pt x="24" y="81"/>
                  </a:lnTo>
                  <a:lnTo>
                    <a:pt x="70" y="81"/>
                  </a:lnTo>
                  <a:lnTo>
                    <a:pt x="70" y="47"/>
                  </a:lnTo>
                  <a:lnTo>
                    <a:pt x="94" y="47"/>
                  </a:lnTo>
                  <a:lnTo>
                    <a:pt x="46" y="0"/>
                  </a:lnTo>
                  <a:lnTo>
                    <a:pt x="0" y="47"/>
                  </a:lnTo>
                  <a:close/>
                </a:path>
              </a:pathLst>
            </a:custGeom>
            <a:grpFill/>
            <a:ln w="9525">
              <a:noFill/>
              <a:round/>
              <a:headEnd/>
              <a:tailEnd/>
            </a:ln>
          </p:spPr>
          <p:txBody>
            <a:bodyPr/>
            <a:lstStyle/>
            <a:p>
              <a:pPr>
                <a:defRPr/>
              </a:pPr>
              <a:endParaRPr lang="en-US" sz="2400">
                <a:solidFill>
                  <a:prstClr val="black"/>
                </a:solidFill>
              </a:endParaRPr>
            </a:p>
          </p:txBody>
        </p:sp>
        <p:sp>
          <p:nvSpPr>
            <p:cNvPr id="80" name="Freeform 13"/>
            <p:cNvSpPr>
              <a:spLocks noEditPoints="1"/>
            </p:cNvSpPr>
            <p:nvPr/>
          </p:nvSpPr>
          <p:spPr bwMode="auto">
            <a:xfrm>
              <a:off x="7353301" y="1254125"/>
              <a:ext cx="295275" cy="295275"/>
            </a:xfrm>
            <a:custGeom>
              <a:avLst/>
              <a:gdLst/>
              <a:ahLst/>
              <a:cxnLst>
                <a:cxn ang="0">
                  <a:pos x="58" y="0"/>
                </a:cxn>
                <a:cxn ang="0">
                  <a:pos x="0" y="58"/>
                </a:cxn>
                <a:cxn ang="0">
                  <a:pos x="58" y="117"/>
                </a:cxn>
                <a:cxn ang="0">
                  <a:pos x="117" y="58"/>
                </a:cxn>
                <a:cxn ang="0">
                  <a:pos x="58" y="0"/>
                </a:cxn>
                <a:cxn ang="0">
                  <a:pos x="58" y="102"/>
                </a:cxn>
                <a:cxn ang="0">
                  <a:pos x="15" y="58"/>
                </a:cxn>
                <a:cxn ang="0">
                  <a:pos x="58" y="15"/>
                </a:cxn>
                <a:cxn ang="0">
                  <a:pos x="102" y="58"/>
                </a:cxn>
                <a:cxn ang="0">
                  <a:pos x="58" y="102"/>
                </a:cxn>
              </a:cxnLst>
              <a:rect l="0" t="0" r="r" b="b"/>
              <a:pathLst>
                <a:path w="117" h="117">
                  <a:moveTo>
                    <a:pt x="58" y="0"/>
                  </a:moveTo>
                  <a:cubicBezTo>
                    <a:pt x="26" y="0"/>
                    <a:pt x="0" y="26"/>
                    <a:pt x="0" y="58"/>
                  </a:cubicBezTo>
                  <a:cubicBezTo>
                    <a:pt x="0" y="91"/>
                    <a:pt x="26" y="117"/>
                    <a:pt x="58" y="117"/>
                  </a:cubicBezTo>
                  <a:cubicBezTo>
                    <a:pt x="91" y="117"/>
                    <a:pt x="117" y="91"/>
                    <a:pt x="117" y="58"/>
                  </a:cubicBezTo>
                  <a:cubicBezTo>
                    <a:pt x="117" y="26"/>
                    <a:pt x="91" y="0"/>
                    <a:pt x="58" y="0"/>
                  </a:cubicBezTo>
                  <a:close/>
                  <a:moveTo>
                    <a:pt x="58" y="102"/>
                  </a:moveTo>
                  <a:cubicBezTo>
                    <a:pt x="34" y="102"/>
                    <a:pt x="15" y="82"/>
                    <a:pt x="15" y="58"/>
                  </a:cubicBezTo>
                  <a:cubicBezTo>
                    <a:pt x="15" y="34"/>
                    <a:pt x="34" y="15"/>
                    <a:pt x="58" y="15"/>
                  </a:cubicBezTo>
                  <a:cubicBezTo>
                    <a:pt x="83" y="15"/>
                    <a:pt x="102" y="34"/>
                    <a:pt x="102" y="58"/>
                  </a:cubicBezTo>
                  <a:cubicBezTo>
                    <a:pt x="102" y="82"/>
                    <a:pt x="83" y="102"/>
                    <a:pt x="58" y="102"/>
                  </a:cubicBezTo>
                  <a:close/>
                </a:path>
              </a:pathLst>
            </a:custGeom>
            <a:grpFill/>
            <a:ln w="9525">
              <a:noFill/>
              <a:round/>
              <a:headEnd/>
              <a:tailEnd/>
            </a:ln>
          </p:spPr>
          <p:txBody>
            <a:bodyPr/>
            <a:lstStyle/>
            <a:p>
              <a:pPr>
                <a:defRPr/>
              </a:pPr>
              <a:endParaRPr lang="en-US" sz="2400">
                <a:solidFill>
                  <a:prstClr val="black"/>
                </a:solidFill>
              </a:endParaRPr>
            </a:p>
          </p:txBody>
        </p:sp>
      </p:grpSp>
      <p:pic>
        <p:nvPicPr>
          <p:cNvPr id="12" name="图片 11"/>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81438" b="97938" l="38646" r="58104">
                        <a14:backgroundMark x1="40729" y1="88781" x2="40729" y2="88781"/>
                        <a14:backgroundMark x1="53417" y1="82656" x2="53417" y2="82656"/>
                        <a14:backgroundMark x1="51958" y1="83313" x2="51958" y2="83313"/>
                      </a14:backgroundRemoval>
                    </a14:imgEffect>
                  </a14:imgLayer>
                </a14:imgProps>
              </a:ext>
              <a:ext uri="{28A0092B-C50C-407E-A947-70E740481C1C}">
                <a14:useLocalDpi xmlns:a14="http://schemas.microsoft.com/office/drawing/2010/main" xmlns="" val="0"/>
              </a:ext>
            </a:extLst>
          </a:blip>
          <a:srcRect l="38800" t="79400" r="39734"/>
          <a:stretch/>
        </p:blipFill>
        <p:spPr>
          <a:xfrm rot="319500">
            <a:off x="4690783" y="3884245"/>
            <a:ext cx="965644" cy="617811"/>
          </a:xfrm>
          <a:prstGeom prst="rect">
            <a:avLst/>
          </a:prstGeom>
        </p:spPr>
      </p:pic>
      <p:pic>
        <p:nvPicPr>
          <p:cNvPr id="81" name="图片 80"/>
          <p:cNvPicPr>
            <a:picLocks noChangeAspect="1"/>
          </p:cNvPicPr>
          <p:nvPr/>
        </p:nvPicPr>
        <p:blipFill rotWithShape="1">
          <a:blip r:embed="rId8" cstate="print">
            <a:extLst>
              <a:ext uri="{28A0092B-C50C-407E-A947-70E740481C1C}">
                <a14:useLocalDpi xmlns:a14="http://schemas.microsoft.com/office/drawing/2010/main" xmlns="" val="0"/>
              </a:ext>
            </a:extLst>
          </a:blip>
          <a:srcRect l="9400" r="47432"/>
          <a:stretch/>
        </p:blipFill>
        <p:spPr>
          <a:xfrm>
            <a:off x="8369499" y="825794"/>
            <a:ext cx="242141" cy="432413"/>
          </a:xfrm>
          <a:prstGeom prst="rect">
            <a:avLst/>
          </a:prstGeom>
          <a:effectLst>
            <a:glow rad="63500">
              <a:schemeClr val="accent3">
                <a:satMod val="175000"/>
                <a:alpha val="40000"/>
              </a:schemeClr>
            </a:glow>
          </a:effectLst>
        </p:spPr>
      </p:pic>
      <p:cxnSp>
        <p:nvCxnSpPr>
          <p:cNvPr id="3" name="直接连接符 2"/>
          <p:cNvCxnSpPr/>
          <p:nvPr/>
        </p:nvCxnSpPr>
        <p:spPr>
          <a:xfrm>
            <a:off x="4247711" y="1275906"/>
            <a:ext cx="337" cy="3028832"/>
          </a:xfrm>
          <a:prstGeom prst="line">
            <a:avLst/>
          </a:prstGeom>
          <a:ln>
            <a:gradFill>
              <a:gsLst>
                <a:gs pos="0">
                  <a:schemeClr val="accent1">
                    <a:lumMod val="5000"/>
                    <a:lumOff val="95000"/>
                    <a:alpha val="19000"/>
                  </a:schemeClr>
                </a:gs>
                <a:gs pos="50000">
                  <a:schemeClr val="bg1"/>
                </a:gs>
                <a:gs pos="100000">
                  <a:schemeClr val="bg1">
                    <a:alpha val="2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9" cstate="print"/>
          <a:srcRect l="5882" r="5882"/>
          <a:stretch>
            <a:fillRect/>
          </a:stretch>
        </p:blipFill>
        <p:spPr>
          <a:xfrm>
            <a:off x="7164213" y="3939902"/>
            <a:ext cx="647981" cy="648000"/>
          </a:xfrm>
          <a:prstGeom prst="rect">
            <a:avLst/>
          </a:prstGeom>
        </p:spPr>
      </p:pic>
      <p:pic>
        <p:nvPicPr>
          <p:cNvPr id="2" name="图片 1"/>
          <p:cNvPicPr>
            <a:picLocks noChangeAspect="1"/>
          </p:cNvPicPr>
          <p:nvPr/>
        </p:nvPicPr>
        <p:blipFill>
          <a:blip r:embed="rId10" cstate="print"/>
          <a:srcRect l="2538" r="2538"/>
          <a:stretch>
            <a:fillRect/>
          </a:stretch>
        </p:blipFill>
        <p:spPr>
          <a:xfrm>
            <a:off x="5666496" y="3939902"/>
            <a:ext cx="647981" cy="648000"/>
          </a:xfrm>
          <a:prstGeom prst="rect">
            <a:avLst/>
          </a:prstGeom>
        </p:spPr>
      </p:pic>
      <p:sp>
        <p:nvSpPr>
          <p:cNvPr id="83" name="Freeform 126"/>
          <p:cNvSpPr>
            <a:spLocks noChangeArrowheads="1"/>
          </p:cNvSpPr>
          <p:nvPr/>
        </p:nvSpPr>
        <p:spPr bwMode="auto">
          <a:xfrm>
            <a:off x="5940112" y="3965302"/>
            <a:ext cx="107487" cy="144016"/>
          </a:xfrm>
          <a:custGeom>
            <a:avLst/>
            <a:gdLst>
              <a:gd name="T0" fmla="*/ 2147483646 w 454"/>
              <a:gd name="T1" fmla="*/ 2147483646 h 609"/>
              <a:gd name="T2" fmla="*/ 2147483646 w 454"/>
              <a:gd name="T3" fmla="*/ 2147483646 h 609"/>
              <a:gd name="T4" fmla="*/ 0 w 454"/>
              <a:gd name="T5" fmla="*/ 2147483646 h 609"/>
              <a:gd name="T6" fmla="*/ 2147483646 w 454"/>
              <a:gd name="T7" fmla="*/ 0 h 609"/>
              <a:gd name="T8" fmla="*/ 2147483646 w 454"/>
              <a:gd name="T9" fmla="*/ 2147483646 h 609"/>
              <a:gd name="T10" fmla="*/ 2147483646 w 454"/>
              <a:gd name="T11" fmla="*/ 2147483646 h 609"/>
              <a:gd name="T12" fmla="*/ 2147483646 w 454"/>
              <a:gd name="T13" fmla="*/ 2147483646 h 609"/>
              <a:gd name="T14" fmla="*/ 2147483646 w 454"/>
              <a:gd name="T15" fmla="*/ 2147483646 h 609"/>
              <a:gd name="T16" fmla="*/ 2147483646 w 454"/>
              <a:gd name="T17" fmla="*/ 2147483646 h 609"/>
              <a:gd name="T18" fmla="*/ 2147483646 w 454"/>
              <a:gd name="T19" fmla="*/ 2147483646 h 609"/>
              <a:gd name="T20" fmla="*/ 2147483646 w 454"/>
              <a:gd name="T21" fmla="*/ 2147483646 h 609"/>
              <a:gd name="T22" fmla="*/ 2147483646 w 454"/>
              <a:gd name="T23" fmla="*/ 2147483646 h 609"/>
              <a:gd name="T24" fmla="*/ 2147483646 w 454"/>
              <a:gd name="T25" fmla="*/ 2147483646 h 609"/>
              <a:gd name="T26" fmla="*/ 2147483646 w 454"/>
              <a:gd name="T27" fmla="*/ 2147483646 h 609"/>
              <a:gd name="T28" fmla="*/ 2147483646 w 454"/>
              <a:gd name="T29" fmla="*/ 2147483646 h 609"/>
              <a:gd name="T30" fmla="*/ 2147483646 w 454"/>
              <a:gd name="T31" fmla="*/ 2147483646 h 609"/>
              <a:gd name="T32" fmla="*/ 2147483646 w 454"/>
              <a:gd name="T33" fmla="*/ 2147483646 h 609"/>
              <a:gd name="T34" fmla="*/ 2147483646 w 454"/>
              <a:gd name="T35" fmla="*/ 2147483646 h 6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4" h="609">
                <a:moveTo>
                  <a:pt x="227" y="608"/>
                </a:moveTo>
                <a:lnTo>
                  <a:pt x="227" y="608"/>
                </a:lnTo>
                <a:cubicBezTo>
                  <a:pt x="227" y="608"/>
                  <a:pt x="0" y="354"/>
                  <a:pt x="0" y="226"/>
                </a:cubicBezTo>
                <a:cubicBezTo>
                  <a:pt x="0" y="106"/>
                  <a:pt x="99" y="0"/>
                  <a:pt x="227" y="0"/>
                </a:cubicBezTo>
                <a:cubicBezTo>
                  <a:pt x="347" y="0"/>
                  <a:pt x="453" y="106"/>
                  <a:pt x="453" y="226"/>
                </a:cubicBezTo>
                <a:cubicBezTo>
                  <a:pt x="453" y="354"/>
                  <a:pt x="227" y="608"/>
                  <a:pt x="227" y="608"/>
                </a:cubicBezTo>
                <a:close/>
                <a:moveTo>
                  <a:pt x="227" y="78"/>
                </a:moveTo>
                <a:lnTo>
                  <a:pt x="227" y="78"/>
                </a:lnTo>
                <a:cubicBezTo>
                  <a:pt x="142" y="78"/>
                  <a:pt x="71" y="149"/>
                  <a:pt x="71" y="226"/>
                </a:cubicBezTo>
                <a:cubicBezTo>
                  <a:pt x="71" y="311"/>
                  <a:pt x="142" y="382"/>
                  <a:pt x="227" y="382"/>
                </a:cubicBezTo>
                <a:cubicBezTo>
                  <a:pt x="304" y="382"/>
                  <a:pt x="375" y="311"/>
                  <a:pt x="375" y="226"/>
                </a:cubicBezTo>
                <a:cubicBezTo>
                  <a:pt x="375" y="149"/>
                  <a:pt x="304" y="78"/>
                  <a:pt x="227" y="78"/>
                </a:cubicBezTo>
                <a:close/>
                <a:moveTo>
                  <a:pt x="227" y="304"/>
                </a:moveTo>
                <a:lnTo>
                  <a:pt x="227" y="304"/>
                </a:lnTo>
                <a:cubicBezTo>
                  <a:pt x="184" y="304"/>
                  <a:pt x="149" y="269"/>
                  <a:pt x="149" y="226"/>
                </a:cubicBezTo>
                <a:cubicBezTo>
                  <a:pt x="149" y="184"/>
                  <a:pt x="184" y="156"/>
                  <a:pt x="227" y="156"/>
                </a:cubicBezTo>
                <a:cubicBezTo>
                  <a:pt x="269" y="156"/>
                  <a:pt x="297" y="184"/>
                  <a:pt x="297" y="226"/>
                </a:cubicBezTo>
                <a:cubicBezTo>
                  <a:pt x="297" y="269"/>
                  <a:pt x="269" y="304"/>
                  <a:pt x="227" y="304"/>
                </a:cubicBezTo>
                <a:close/>
              </a:path>
            </a:pathLst>
          </a:custGeom>
          <a:solidFill>
            <a:schemeClr val="accent6">
              <a:lumMod val="60000"/>
              <a:lumOff val="40000"/>
            </a:schemeClr>
          </a:solidFill>
          <a:ln>
            <a:noFill/>
          </a:ln>
        </p:spPr>
        <p:txBody>
          <a:bodyPr wrap="none" lIns="68562" tIns="34281" rIns="68562" bIns="34281" anchor="ctr"/>
          <a:lstStyle/>
          <a:p>
            <a:endParaRPr lang="zh-CN" altLang="en-US" sz="2400"/>
          </a:p>
        </p:txBody>
      </p:sp>
      <p:sp>
        <p:nvSpPr>
          <p:cNvPr id="84" name="Freeform 126"/>
          <p:cNvSpPr>
            <a:spLocks noChangeArrowheads="1"/>
          </p:cNvSpPr>
          <p:nvPr/>
        </p:nvSpPr>
        <p:spPr bwMode="auto">
          <a:xfrm>
            <a:off x="7437075" y="3983082"/>
            <a:ext cx="107487" cy="144016"/>
          </a:xfrm>
          <a:custGeom>
            <a:avLst/>
            <a:gdLst>
              <a:gd name="T0" fmla="*/ 2147483646 w 454"/>
              <a:gd name="T1" fmla="*/ 2147483646 h 609"/>
              <a:gd name="T2" fmla="*/ 2147483646 w 454"/>
              <a:gd name="T3" fmla="*/ 2147483646 h 609"/>
              <a:gd name="T4" fmla="*/ 0 w 454"/>
              <a:gd name="T5" fmla="*/ 2147483646 h 609"/>
              <a:gd name="T6" fmla="*/ 2147483646 w 454"/>
              <a:gd name="T7" fmla="*/ 0 h 609"/>
              <a:gd name="T8" fmla="*/ 2147483646 w 454"/>
              <a:gd name="T9" fmla="*/ 2147483646 h 609"/>
              <a:gd name="T10" fmla="*/ 2147483646 w 454"/>
              <a:gd name="T11" fmla="*/ 2147483646 h 609"/>
              <a:gd name="T12" fmla="*/ 2147483646 w 454"/>
              <a:gd name="T13" fmla="*/ 2147483646 h 609"/>
              <a:gd name="T14" fmla="*/ 2147483646 w 454"/>
              <a:gd name="T15" fmla="*/ 2147483646 h 609"/>
              <a:gd name="T16" fmla="*/ 2147483646 w 454"/>
              <a:gd name="T17" fmla="*/ 2147483646 h 609"/>
              <a:gd name="T18" fmla="*/ 2147483646 w 454"/>
              <a:gd name="T19" fmla="*/ 2147483646 h 609"/>
              <a:gd name="T20" fmla="*/ 2147483646 w 454"/>
              <a:gd name="T21" fmla="*/ 2147483646 h 609"/>
              <a:gd name="T22" fmla="*/ 2147483646 w 454"/>
              <a:gd name="T23" fmla="*/ 2147483646 h 609"/>
              <a:gd name="T24" fmla="*/ 2147483646 w 454"/>
              <a:gd name="T25" fmla="*/ 2147483646 h 609"/>
              <a:gd name="T26" fmla="*/ 2147483646 w 454"/>
              <a:gd name="T27" fmla="*/ 2147483646 h 609"/>
              <a:gd name="T28" fmla="*/ 2147483646 w 454"/>
              <a:gd name="T29" fmla="*/ 2147483646 h 609"/>
              <a:gd name="T30" fmla="*/ 2147483646 w 454"/>
              <a:gd name="T31" fmla="*/ 2147483646 h 609"/>
              <a:gd name="T32" fmla="*/ 2147483646 w 454"/>
              <a:gd name="T33" fmla="*/ 2147483646 h 609"/>
              <a:gd name="T34" fmla="*/ 2147483646 w 454"/>
              <a:gd name="T35" fmla="*/ 2147483646 h 6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4" h="609">
                <a:moveTo>
                  <a:pt x="227" y="608"/>
                </a:moveTo>
                <a:lnTo>
                  <a:pt x="227" y="608"/>
                </a:lnTo>
                <a:cubicBezTo>
                  <a:pt x="227" y="608"/>
                  <a:pt x="0" y="354"/>
                  <a:pt x="0" y="226"/>
                </a:cubicBezTo>
                <a:cubicBezTo>
                  <a:pt x="0" y="106"/>
                  <a:pt x="99" y="0"/>
                  <a:pt x="227" y="0"/>
                </a:cubicBezTo>
                <a:cubicBezTo>
                  <a:pt x="347" y="0"/>
                  <a:pt x="453" y="106"/>
                  <a:pt x="453" y="226"/>
                </a:cubicBezTo>
                <a:cubicBezTo>
                  <a:pt x="453" y="354"/>
                  <a:pt x="227" y="608"/>
                  <a:pt x="227" y="608"/>
                </a:cubicBezTo>
                <a:close/>
                <a:moveTo>
                  <a:pt x="227" y="78"/>
                </a:moveTo>
                <a:lnTo>
                  <a:pt x="227" y="78"/>
                </a:lnTo>
                <a:cubicBezTo>
                  <a:pt x="142" y="78"/>
                  <a:pt x="71" y="149"/>
                  <a:pt x="71" y="226"/>
                </a:cubicBezTo>
                <a:cubicBezTo>
                  <a:pt x="71" y="311"/>
                  <a:pt x="142" y="382"/>
                  <a:pt x="227" y="382"/>
                </a:cubicBezTo>
                <a:cubicBezTo>
                  <a:pt x="304" y="382"/>
                  <a:pt x="375" y="311"/>
                  <a:pt x="375" y="226"/>
                </a:cubicBezTo>
                <a:cubicBezTo>
                  <a:pt x="375" y="149"/>
                  <a:pt x="304" y="78"/>
                  <a:pt x="227" y="78"/>
                </a:cubicBezTo>
                <a:close/>
                <a:moveTo>
                  <a:pt x="227" y="304"/>
                </a:moveTo>
                <a:lnTo>
                  <a:pt x="227" y="304"/>
                </a:lnTo>
                <a:cubicBezTo>
                  <a:pt x="184" y="304"/>
                  <a:pt x="149" y="269"/>
                  <a:pt x="149" y="226"/>
                </a:cubicBezTo>
                <a:cubicBezTo>
                  <a:pt x="149" y="184"/>
                  <a:pt x="184" y="156"/>
                  <a:pt x="227" y="156"/>
                </a:cubicBezTo>
                <a:cubicBezTo>
                  <a:pt x="269" y="156"/>
                  <a:pt x="297" y="184"/>
                  <a:pt x="297" y="226"/>
                </a:cubicBezTo>
                <a:cubicBezTo>
                  <a:pt x="297" y="269"/>
                  <a:pt x="269" y="304"/>
                  <a:pt x="227" y="304"/>
                </a:cubicBezTo>
                <a:close/>
              </a:path>
            </a:pathLst>
          </a:custGeom>
          <a:solidFill>
            <a:schemeClr val="accent6">
              <a:lumMod val="60000"/>
              <a:lumOff val="40000"/>
            </a:schemeClr>
          </a:solidFill>
          <a:ln>
            <a:noFill/>
          </a:ln>
        </p:spPr>
        <p:txBody>
          <a:bodyPr wrap="none" lIns="68562" tIns="34281" rIns="68562" bIns="34281" anchor="ctr"/>
          <a:lstStyle/>
          <a:p>
            <a:endParaRPr lang="zh-CN" altLang="en-US" sz="2400"/>
          </a:p>
        </p:txBody>
      </p:sp>
      <p:sp>
        <p:nvSpPr>
          <p:cNvPr id="91" name="矩形 36"/>
          <p:cNvSpPr/>
          <p:nvPr/>
        </p:nvSpPr>
        <p:spPr>
          <a:xfrm>
            <a:off x="5667328" y="4264660"/>
            <a:ext cx="647981" cy="300064"/>
          </a:xfrm>
          <a:prstGeom prst="rect">
            <a:avLst/>
          </a:prstGeom>
          <a:solidFill>
            <a:schemeClr val="tx1">
              <a:alpha val="60000"/>
            </a:schemeClr>
          </a:solidFill>
        </p:spPr>
        <p:txBody>
          <a:bodyPr wrap="square" lIns="68562" tIns="34281" rIns="68562" bIns="34281">
            <a:spAutoFit/>
          </a:bodyPr>
          <a:lstStyle/>
          <a:p>
            <a:pPr algn="ctr"/>
            <a:r>
              <a:rPr lang="en-US" altLang="zh-CN" sz="800" dirty="0" err="1">
                <a:solidFill>
                  <a:schemeClr val="bg1"/>
                </a:solidFill>
                <a:latin typeface="Akkurat Pro" panose="020B0504020101020102" pitchFamily="34" charset="0"/>
                <a:ea typeface="微软雅黑" pitchFamily="34" charset="-122"/>
              </a:rPr>
              <a:t>Jiading</a:t>
            </a:r>
            <a:endParaRPr lang="en-US" altLang="zh-CN" sz="800" dirty="0">
              <a:solidFill>
                <a:schemeClr val="bg1"/>
              </a:solidFill>
              <a:latin typeface="Akkurat Pro" panose="020B0504020101020102" pitchFamily="34" charset="0"/>
              <a:ea typeface="微软雅黑" pitchFamily="34" charset="-122"/>
            </a:endParaRPr>
          </a:p>
          <a:p>
            <a:pPr algn="ctr"/>
            <a:r>
              <a:rPr lang="en-US" altLang="zh-CN" sz="700" dirty="0">
                <a:solidFill>
                  <a:schemeClr val="bg1"/>
                </a:solidFill>
                <a:latin typeface="Akkurat Pro" panose="020B0504020101020102" pitchFamily="34" charset="0"/>
                <a:ea typeface="微软雅黑" pitchFamily="34" charset="-122"/>
              </a:rPr>
              <a:t>Shanghai</a:t>
            </a:r>
            <a:endParaRPr lang="zh-CN" altLang="en-US" sz="700" dirty="0">
              <a:solidFill>
                <a:schemeClr val="bg1"/>
              </a:solidFill>
              <a:latin typeface="Akkurat Pro" panose="020B0504020101020102" pitchFamily="34" charset="0"/>
              <a:ea typeface="微软雅黑" pitchFamily="34" charset="-122"/>
            </a:endParaRPr>
          </a:p>
        </p:txBody>
      </p:sp>
      <p:sp>
        <p:nvSpPr>
          <p:cNvPr id="104" name="矩形 36"/>
          <p:cNvSpPr/>
          <p:nvPr/>
        </p:nvSpPr>
        <p:spPr>
          <a:xfrm>
            <a:off x="7164213" y="4264128"/>
            <a:ext cx="647981" cy="284675"/>
          </a:xfrm>
          <a:prstGeom prst="rect">
            <a:avLst/>
          </a:prstGeom>
          <a:solidFill>
            <a:schemeClr val="tx1">
              <a:alpha val="60000"/>
            </a:schemeClr>
          </a:solidFill>
        </p:spPr>
        <p:txBody>
          <a:bodyPr wrap="square" lIns="68562" tIns="34281" rIns="68562" bIns="34281">
            <a:spAutoFit/>
          </a:bodyPr>
          <a:lstStyle/>
          <a:p>
            <a:pPr algn="ctr"/>
            <a:r>
              <a:rPr lang="en-US" altLang="zh-CN" sz="800" dirty="0">
                <a:solidFill>
                  <a:schemeClr val="bg1"/>
                </a:solidFill>
                <a:latin typeface="Akkurat Pro" panose="020B0504020101020102" pitchFamily="34" charset="0"/>
                <a:ea typeface="微软雅黑" pitchFamily="34" charset="-122"/>
              </a:rPr>
              <a:t>5G</a:t>
            </a:r>
          </a:p>
          <a:p>
            <a:pPr algn="ctr"/>
            <a:r>
              <a:rPr lang="en-US" altLang="zh-CN" sz="600" dirty="0">
                <a:solidFill>
                  <a:schemeClr val="bg1"/>
                </a:solidFill>
                <a:latin typeface="Akkurat Pro" panose="020B0504020101020102" pitchFamily="34" charset="0"/>
                <a:ea typeface="微软雅黑" pitchFamily="34" charset="-122"/>
              </a:rPr>
              <a:t>SHOWROOM</a:t>
            </a:r>
            <a:endParaRPr lang="zh-CN" altLang="en-US" sz="600" dirty="0">
              <a:solidFill>
                <a:schemeClr val="bg1"/>
              </a:solidFill>
              <a:latin typeface="Akkurat Pro" panose="020B0504020101020102" pitchFamily="34" charset="0"/>
              <a:ea typeface="微软雅黑" pitchFamily="34" charset="-122"/>
            </a:endParaRPr>
          </a:p>
        </p:txBody>
      </p:sp>
      <p:cxnSp>
        <p:nvCxnSpPr>
          <p:cNvPr id="7" name="直接连接符 6"/>
          <p:cNvCxnSpPr/>
          <p:nvPr/>
        </p:nvCxnSpPr>
        <p:spPr>
          <a:xfrm>
            <a:off x="6311572" y="4266034"/>
            <a:ext cx="863975" cy="0"/>
          </a:xfrm>
          <a:prstGeom prst="line">
            <a:avLst/>
          </a:prstGeom>
          <a:ln w="3175">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5" name="TextBox 73"/>
          <p:cNvSpPr txBox="1"/>
          <p:nvPr/>
        </p:nvSpPr>
        <p:spPr>
          <a:xfrm>
            <a:off x="6379768" y="4011910"/>
            <a:ext cx="720059" cy="261638"/>
          </a:xfrm>
          <a:prstGeom prst="rect">
            <a:avLst/>
          </a:prstGeom>
          <a:noFill/>
        </p:spPr>
        <p:txBody>
          <a:bodyPr wrap="square" lIns="91455" tIns="45727" rIns="91455" bIns="45727" rtlCol="0">
            <a:spAutoFit/>
          </a:bodyPr>
          <a:lstStyle/>
          <a:p>
            <a:pPr algn="ctr" defTabSz="1219363">
              <a:spcBef>
                <a:spcPts val="600"/>
              </a:spcBef>
              <a:buClr>
                <a:prstClr val="black">
                  <a:lumMod val="50000"/>
                  <a:lumOff val="50000"/>
                </a:prstClr>
              </a:buClr>
            </a:pPr>
            <a:r>
              <a:rPr lang="en-US" altLang="zh-CN" sz="1100" b="1" dirty="0">
                <a:solidFill>
                  <a:srgbClr val="FFC000"/>
                </a:solidFill>
                <a:latin typeface="Akkurat Pro" panose="020B0504020101020102" pitchFamily="34" charset="0"/>
                <a:ea typeface="微软雅黑" panose="020B0503020204020204" pitchFamily="34" charset="-122"/>
              </a:rPr>
              <a:t>52.3 km</a:t>
            </a:r>
          </a:p>
        </p:txBody>
      </p:sp>
      <p:grpSp>
        <p:nvGrpSpPr>
          <p:cNvPr id="13" name="组合 105"/>
          <p:cNvGrpSpPr/>
          <p:nvPr/>
        </p:nvGrpSpPr>
        <p:grpSpPr>
          <a:xfrm>
            <a:off x="6958941" y="88050"/>
            <a:ext cx="1554470" cy="367432"/>
            <a:chOff x="9609962" y="66569"/>
            <a:chExt cx="2341553" cy="531610"/>
          </a:xfrm>
        </p:grpSpPr>
        <p:pic>
          <p:nvPicPr>
            <p:cNvPr id="109" name="图片 108"/>
            <p:cNvPicPr>
              <a:picLocks noChangeAspect="1"/>
            </p:cNvPicPr>
            <p:nvPr/>
          </p:nvPicPr>
          <p:blipFill rotWithShape="1">
            <a:blip r:embed="rId11" cstate="print">
              <a:extLst>
                <a:ext uri="{28A0092B-C50C-407E-A947-70E740481C1C}">
                  <a14:useLocalDpi xmlns:a14="http://schemas.microsoft.com/office/drawing/2010/main" xmlns="" val="0"/>
                </a:ext>
              </a:extLst>
            </a:blip>
            <a:srcRect l="11343" t="32819" r="10484" b="32819"/>
            <a:stretch/>
          </p:blipFill>
          <p:spPr>
            <a:xfrm>
              <a:off x="10319427" y="66569"/>
              <a:ext cx="1632088" cy="514829"/>
            </a:xfrm>
            <a:prstGeom prst="rect">
              <a:avLst/>
            </a:prstGeom>
          </p:spPr>
        </p:pic>
        <p:pic>
          <p:nvPicPr>
            <p:cNvPr id="110" name="图片 109"/>
            <p:cNvPicPr>
              <a:picLocks noChangeAspect="1"/>
            </p:cNvPicPr>
            <p:nvPr/>
          </p:nvPicPr>
          <p:blipFill rotWithShape="1">
            <a:blip r:embed="rId12" cstate="print">
              <a:extLst>
                <a:ext uri="{28A0092B-C50C-407E-A947-70E740481C1C}">
                  <a14:useLocalDpi xmlns:a14="http://schemas.microsoft.com/office/drawing/2010/main" xmlns="" val="0"/>
                </a:ext>
              </a:extLst>
            </a:blip>
            <a:srcRect l="29359" t="3150" r="25755" b="37835"/>
            <a:stretch/>
          </p:blipFill>
          <p:spPr>
            <a:xfrm>
              <a:off x="9609962" y="66571"/>
              <a:ext cx="751228" cy="531608"/>
            </a:xfrm>
            <a:prstGeom prst="rect">
              <a:avLst/>
            </a:prstGeom>
          </p:spPr>
        </p:pic>
      </p:grpSp>
      <p:pic>
        <p:nvPicPr>
          <p:cNvPr id="111" name="Picture 286"/>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621508" y="88049"/>
            <a:ext cx="345282" cy="345240"/>
          </a:xfrm>
          <a:prstGeom prst="rect">
            <a:avLst/>
          </a:prstGeom>
        </p:spPr>
      </p:pic>
      <p:sp>
        <p:nvSpPr>
          <p:cNvPr id="112" name="文本框 111"/>
          <p:cNvSpPr txBox="1"/>
          <p:nvPr/>
        </p:nvSpPr>
        <p:spPr>
          <a:xfrm>
            <a:off x="4479248" y="2295551"/>
            <a:ext cx="1766502" cy="623229"/>
          </a:xfrm>
          <a:prstGeom prst="rect">
            <a:avLst/>
          </a:prstGeom>
          <a:noFill/>
        </p:spPr>
        <p:txBody>
          <a:bodyPr wrap="square" lIns="68562" tIns="34281" rIns="68562" bIns="34281" rtlCol="0">
            <a:spAutoFit/>
          </a:bodyPr>
          <a:lstStyle/>
          <a:p>
            <a:r>
              <a:rPr lang="en-US" altLang="zh-CN" sz="2400" dirty="0">
                <a:solidFill>
                  <a:srgbClr val="FFFF99"/>
                </a:solidFill>
                <a:latin typeface="Akkurat Pro" panose="020B0504020101020102" pitchFamily="34" charset="0"/>
                <a:ea typeface="微软雅黑" panose="020B0503020204020204" pitchFamily="34" charset="-122"/>
              </a:rPr>
              <a:t>50M</a:t>
            </a:r>
            <a:r>
              <a:rPr lang="en-US" altLang="zh-CN" sz="1500" dirty="0">
                <a:solidFill>
                  <a:srgbClr val="FFFF99"/>
                </a:solidFill>
                <a:latin typeface="Akkurat Pro" panose="020B0504020101020102" pitchFamily="34" charset="0"/>
                <a:ea typeface="微软雅黑" panose="020B0503020204020204" pitchFamily="34" charset="-122"/>
              </a:rPr>
              <a:t>bps</a:t>
            </a:r>
          </a:p>
          <a:p>
            <a:r>
              <a:rPr lang="en-US" altLang="zh-CN" sz="1200" dirty="0" smtClean="0">
                <a:solidFill>
                  <a:schemeClr val="bg1"/>
                </a:solidFill>
                <a:latin typeface="Akkurat Pro" panose="020B0504020101020102" pitchFamily="34" charset="0"/>
                <a:ea typeface="微软雅黑" panose="020B0503020204020204" pitchFamily="34" charset="-122"/>
              </a:rPr>
              <a:t>For HD </a:t>
            </a:r>
            <a:r>
              <a:rPr lang="en-US" altLang="zh-CN" sz="1200" dirty="0" err="1" smtClean="0">
                <a:solidFill>
                  <a:schemeClr val="bg1"/>
                </a:solidFill>
                <a:latin typeface="Akkurat Pro" panose="020B0504020101020102" pitchFamily="34" charset="0"/>
                <a:ea typeface="微软雅黑" panose="020B0503020204020204" pitchFamily="34" charset="-122"/>
              </a:rPr>
              <a:t>FoV</a:t>
            </a:r>
            <a:r>
              <a:rPr lang="en-US" altLang="zh-CN" sz="1200" dirty="0" smtClean="0">
                <a:solidFill>
                  <a:schemeClr val="bg1"/>
                </a:solidFill>
                <a:latin typeface="Akkurat Pro" panose="020B0504020101020102" pitchFamily="34" charset="0"/>
                <a:ea typeface="微软雅黑" panose="020B0503020204020204" pitchFamily="34" charset="-122"/>
              </a:rPr>
              <a:t> Uploading </a:t>
            </a:r>
            <a:endParaRPr lang="zh-CN" altLang="en-US" sz="1200" dirty="0">
              <a:solidFill>
                <a:schemeClr val="bg1"/>
              </a:solidFill>
              <a:latin typeface="Akkurat Pro" panose="020B0504020101020102" pitchFamily="34" charset="0"/>
              <a:ea typeface="微软雅黑" panose="020B0503020204020204" pitchFamily="34" charset="-122"/>
            </a:endParaRPr>
          </a:p>
        </p:txBody>
      </p:sp>
      <p:sp>
        <p:nvSpPr>
          <p:cNvPr id="113" name="文本框 112"/>
          <p:cNvSpPr txBox="1"/>
          <p:nvPr/>
        </p:nvSpPr>
        <p:spPr>
          <a:xfrm>
            <a:off x="4479248" y="1171574"/>
            <a:ext cx="1992039" cy="900228"/>
          </a:xfrm>
          <a:prstGeom prst="rect">
            <a:avLst/>
          </a:prstGeom>
          <a:noFill/>
        </p:spPr>
        <p:txBody>
          <a:bodyPr wrap="square" lIns="68562" tIns="34281" rIns="68562" bIns="34281" rtlCol="0">
            <a:spAutoFit/>
          </a:bodyPr>
          <a:lstStyle/>
          <a:p>
            <a:r>
              <a:rPr lang="en-US" altLang="zh-CN" sz="3000" dirty="0">
                <a:solidFill>
                  <a:srgbClr val="FFFF99"/>
                </a:solidFill>
                <a:latin typeface="Akkurat Pro" panose="020B0504020101020102" pitchFamily="34" charset="0"/>
              </a:rPr>
              <a:t>10</a:t>
            </a:r>
            <a:r>
              <a:rPr lang="en-US" altLang="zh-CN" dirty="0">
                <a:solidFill>
                  <a:srgbClr val="FFFF99"/>
                </a:solidFill>
                <a:latin typeface="Akkurat Pro" panose="020B0504020101020102" pitchFamily="34" charset="0"/>
              </a:rPr>
              <a:t>ms</a:t>
            </a:r>
          </a:p>
          <a:p>
            <a:r>
              <a:rPr lang="en-US" altLang="zh-CN" sz="1200" dirty="0" smtClean="0">
                <a:solidFill>
                  <a:schemeClr val="bg1"/>
                </a:solidFill>
                <a:latin typeface="Akkurat Pro" panose="020B0504020101020102" pitchFamily="34" charset="0"/>
                <a:ea typeface="微软雅黑" panose="020B0503020204020204" pitchFamily="34" charset="-122"/>
              </a:rPr>
              <a:t>E2E Latency</a:t>
            </a:r>
            <a:endParaRPr lang="en-US" altLang="zh-CN" sz="1200" dirty="0">
              <a:solidFill>
                <a:schemeClr val="bg1"/>
              </a:solidFill>
              <a:latin typeface="Akkurat Pro" panose="020B0504020101020102" pitchFamily="34" charset="0"/>
              <a:ea typeface="微软雅黑" panose="020B0503020204020204" pitchFamily="34" charset="-122"/>
            </a:endParaRPr>
          </a:p>
          <a:p>
            <a:r>
              <a:rPr lang="en-US" altLang="zh-CN" sz="1200" dirty="0" smtClean="0">
                <a:solidFill>
                  <a:schemeClr val="bg1"/>
                </a:solidFill>
                <a:latin typeface="Akkurat Pro" panose="020B0504020101020102" pitchFamily="34" charset="0"/>
                <a:ea typeface="微软雅黑" panose="020B0503020204020204" pitchFamily="34" charset="-122"/>
              </a:rPr>
              <a:t>0.12m</a:t>
            </a:r>
            <a:r>
              <a:rPr lang="zh-CN" altLang="en-US" sz="1200" dirty="0" smtClean="0">
                <a:solidFill>
                  <a:schemeClr val="bg1"/>
                </a:solidFill>
                <a:latin typeface="Akkurat Pro" panose="020B0504020101020102" pitchFamily="34" charset="0"/>
                <a:ea typeface="微软雅黑" panose="020B0503020204020204" pitchFamily="34" charset="-122"/>
              </a:rPr>
              <a:t> </a:t>
            </a:r>
            <a:r>
              <a:rPr lang="en-US" altLang="zh-CN" sz="1200" dirty="0" smtClean="0">
                <a:solidFill>
                  <a:schemeClr val="bg1"/>
                </a:solidFill>
                <a:latin typeface="Akkurat Pro" panose="020B0504020101020102" pitchFamily="34" charset="0"/>
                <a:ea typeface="微软雅黑" panose="020B0503020204020204" pitchFamily="34" charset="-122"/>
              </a:rPr>
              <a:t>Break Distance</a:t>
            </a:r>
            <a:endParaRPr lang="zh-CN" altLang="en-US" sz="1200" dirty="0">
              <a:solidFill>
                <a:schemeClr val="bg1"/>
              </a:solidFill>
              <a:latin typeface="Akkurat Pro" panose="020B0504020101020102" pitchFamily="34" charset="0"/>
              <a:ea typeface="微软雅黑" panose="020B0503020204020204" pitchFamily="34" charset="-122"/>
            </a:endParaRPr>
          </a:p>
        </p:txBody>
      </p:sp>
      <p:pic>
        <p:nvPicPr>
          <p:cNvPr id="5" name="图片 4"/>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12869" y="1373228"/>
            <a:ext cx="3207751" cy="2007820"/>
          </a:xfrm>
          <a:prstGeom prst="rect">
            <a:avLst/>
          </a:prstGeom>
          <a:ln>
            <a:solidFill>
              <a:schemeClr val="bg1"/>
            </a:solidFill>
          </a:ln>
        </p:spPr>
      </p:pic>
      <p:sp>
        <p:nvSpPr>
          <p:cNvPr id="88" name="TextBox 73"/>
          <p:cNvSpPr txBox="1"/>
          <p:nvPr/>
        </p:nvSpPr>
        <p:spPr>
          <a:xfrm>
            <a:off x="777550" y="3675366"/>
            <a:ext cx="2185381" cy="230793"/>
          </a:xfrm>
          <a:prstGeom prst="rect">
            <a:avLst/>
          </a:prstGeom>
          <a:noFill/>
        </p:spPr>
        <p:txBody>
          <a:bodyPr wrap="square" lIns="68575" tIns="34288" rIns="68575" bIns="34288" rtlCol="0">
            <a:spAutoFit/>
          </a:bodyPr>
          <a:lstStyle/>
          <a:p>
            <a:pPr defTabSz="914339">
              <a:spcBef>
                <a:spcPts val="450"/>
              </a:spcBef>
              <a:buClr>
                <a:prstClr val="black">
                  <a:lumMod val="50000"/>
                  <a:lumOff val="50000"/>
                </a:prstClr>
              </a:buClr>
            </a:pPr>
            <a:r>
              <a:rPr lang="en-US" altLang="zh-CN" sz="1000" b="1" dirty="0" smtClean="0">
                <a:solidFill>
                  <a:srgbClr val="FFC000"/>
                </a:solidFill>
                <a:latin typeface="Akkurat Pro" panose="020B0504020101020102" pitchFamily="34" charset="0"/>
                <a:ea typeface="微软雅黑" panose="020B0503020204020204" pitchFamily="34" charset="-122"/>
              </a:rPr>
              <a:t>Application Scenario</a:t>
            </a:r>
          </a:p>
        </p:txBody>
      </p:sp>
      <p:sp>
        <p:nvSpPr>
          <p:cNvPr id="90" name="Freeform 71"/>
          <p:cNvSpPr>
            <a:spLocks noChangeArrowheads="1"/>
          </p:cNvSpPr>
          <p:nvPr/>
        </p:nvSpPr>
        <p:spPr bwMode="auto">
          <a:xfrm>
            <a:off x="557004" y="3634293"/>
            <a:ext cx="246249" cy="244473"/>
          </a:xfrm>
          <a:custGeom>
            <a:avLst/>
            <a:gdLst>
              <a:gd name="T0" fmla="*/ 188131 w 609"/>
              <a:gd name="T1" fmla="*/ 130421 h 602"/>
              <a:gd name="T2" fmla="*/ 188131 w 609"/>
              <a:gd name="T3" fmla="*/ 130421 h 602"/>
              <a:gd name="T4" fmla="*/ 180577 w 609"/>
              <a:gd name="T5" fmla="*/ 148123 h 602"/>
              <a:gd name="T6" fmla="*/ 188131 w 609"/>
              <a:gd name="T7" fmla="*/ 181360 h 602"/>
              <a:gd name="T8" fmla="*/ 183095 w 609"/>
              <a:gd name="T9" fmla="*/ 188947 h 602"/>
              <a:gd name="T10" fmla="*/ 150002 w 609"/>
              <a:gd name="T11" fmla="*/ 178831 h 602"/>
              <a:gd name="T12" fmla="*/ 129857 w 609"/>
              <a:gd name="T13" fmla="*/ 188947 h 602"/>
              <a:gd name="T14" fmla="*/ 132375 w 609"/>
              <a:gd name="T15" fmla="*/ 188947 h 602"/>
              <a:gd name="T16" fmla="*/ 111872 w 609"/>
              <a:gd name="T17" fmla="*/ 217127 h 602"/>
              <a:gd name="T18" fmla="*/ 106836 w 609"/>
              <a:gd name="T19" fmla="*/ 217127 h 602"/>
              <a:gd name="T20" fmla="*/ 86332 w 609"/>
              <a:gd name="T21" fmla="*/ 186418 h 602"/>
              <a:gd name="T22" fmla="*/ 68706 w 609"/>
              <a:gd name="T23" fmla="*/ 178831 h 602"/>
              <a:gd name="T24" fmla="*/ 68706 w 609"/>
              <a:gd name="T25" fmla="*/ 181360 h 602"/>
              <a:gd name="T26" fmla="*/ 35612 w 609"/>
              <a:gd name="T27" fmla="*/ 186418 h 602"/>
              <a:gd name="T28" fmla="*/ 30576 w 609"/>
              <a:gd name="T29" fmla="*/ 183889 h 602"/>
              <a:gd name="T30" fmla="*/ 38130 w 609"/>
              <a:gd name="T31" fmla="*/ 148123 h 602"/>
              <a:gd name="T32" fmla="*/ 30576 w 609"/>
              <a:gd name="T33" fmla="*/ 130421 h 602"/>
              <a:gd name="T34" fmla="*/ 0 w 609"/>
              <a:gd name="T35" fmla="*/ 109828 h 602"/>
              <a:gd name="T36" fmla="*/ 0 w 609"/>
              <a:gd name="T37" fmla="*/ 104770 h 602"/>
              <a:gd name="T38" fmla="*/ 30576 w 609"/>
              <a:gd name="T39" fmla="*/ 86706 h 602"/>
              <a:gd name="T40" fmla="*/ 38130 w 609"/>
              <a:gd name="T41" fmla="*/ 66475 h 602"/>
              <a:gd name="T42" fmla="*/ 30576 w 609"/>
              <a:gd name="T43" fmla="*/ 33237 h 602"/>
              <a:gd name="T44" fmla="*/ 35612 w 609"/>
              <a:gd name="T45" fmla="*/ 28180 h 602"/>
              <a:gd name="T46" fmla="*/ 68706 w 609"/>
              <a:gd name="T47" fmla="*/ 35766 h 602"/>
              <a:gd name="T48" fmla="*/ 86332 w 609"/>
              <a:gd name="T49" fmla="*/ 28180 h 602"/>
              <a:gd name="T50" fmla="*/ 106836 w 609"/>
              <a:gd name="T51" fmla="*/ 0 h 602"/>
              <a:gd name="T52" fmla="*/ 111872 w 609"/>
              <a:gd name="T53" fmla="*/ 0 h 602"/>
              <a:gd name="T54" fmla="*/ 132375 w 609"/>
              <a:gd name="T55" fmla="*/ 28180 h 602"/>
              <a:gd name="T56" fmla="*/ 150002 w 609"/>
              <a:gd name="T57" fmla="*/ 35766 h 602"/>
              <a:gd name="T58" fmla="*/ 183095 w 609"/>
              <a:gd name="T59" fmla="*/ 28180 h 602"/>
              <a:gd name="T60" fmla="*/ 188131 w 609"/>
              <a:gd name="T61" fmla="*/ 33237 h 602"/>
              <a:gd name="T62" fmla="*/ 180577 w 609"/>
              <a:gd name="T63" fmla="*/ 66475 h 602"/>
              <a:gd name="T64" fmla="*/ 188131 w 609"/>
              <a:gd name="T65" fmla="*/ 86706 h 602"/>
              <a:gd name="T66" fmla="*/ 218707 w 609"/>
              <a:gd name="T67" fmla="*/ 104770 h 602"/>
              <a:gd name="T68" fmla="*/ 218707 w 609"/>
              <a:gd name="T69" fmla="*/ 109828 h 602"/>
              <a:gd name="T70" fmla="*/ 188131 w 609"/>
              <a:gd name="T71" fmla="*/ 130421 h 602"/>
              <a:gd name="T72" fmla="*/ 109354 w 609"/>
              <a:gd name="T73" fmla="*/ 45882 h 602"/>
              <a:gd name="T74" fmla="*/ 109354 w 609"/>
              <a:gd name="T75" fmla="*/ 45882 h 602"/>
              <a:gd name="T76" fmla="*/ 48202 w 609"/>
              <a:gd name="T77" fmla="*/ 107299 h 602"/>
              <a:gd name="T78" fmla="*/ 109354 w 609"/>
              <a:gd name="T79" fmla="*/ 168716 h 602"/>
              <a:gd name="T80" fmla="*/ 170505 w 609"/>
              <a:gd name="T81" fmla="*/ 107299 h 602"/>
              <a:gd name="T82" fmla="*/ 109354 w 609"/>
              <a:gd name="T83" fmla="*/ 45882 h 602"/>
              <a:gd name="T84" fmla="*/ 109354 w 609"/>
              <a:gd name="T85" fmla="*/ 148123 h 602"/>
              <a:gd name="T86" fmla="*/ 109354 w 609"/>
              <a:gd name="T87" fmla="*/ 148123 h 602"/>
              <a:gd name="T88" fmla="*/ 68706 w 609"/>
              <a:gd name="T89" fmla="*/ 107299 h 602"/>
              <a:gd name="T90" fmla="*/ 109354 w 609"/>
              <a:gd name="T91" fmla="*/ 66475 h 602"/>
              <a:gd name="T92" fmla="*/ 150002 w 609"/>
              <a:gd name="T93" fmla="*/ 107299 h 602"/>
              <a:gd name="T94" fmla="*/ 109354 w 609"/>
              <a:gd name="T95" fmla="*/ 148123 h 602"/>
              <a:gd name="T96" fmla="*/ 109354 w 609"/>
              <a:gd name="T97" fmla="*/ 86706 h 602"/>
              <a:gd name="T98" fmla="*/ 109354 w 609"/>
              <a:gd name="T99" fmla="*/ 86706 h 602"/>
              <a:gd name="T100" fmla="*/ 88850 w 609"/>
              <a:gd name="T101" fmla="*/ 107299 h 602"/>
              <a:gd name="T102" fmla="*/ 109354 w 609"/>
              <a:gd name="T103" fmla="*/ 127530 h 602"/>
              <a:gd name="T104" fmla="*/ 129857 w 609"/>
              <a:gd name="T105" fmla="*/ 107299 h 602"/>
              <a:gd name="T106" fmla="*/ 109354 w 609"/>
              <a:gd name="T107" fmla="*/ 86706 h 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9" h="602">
                <a:moveTo>
                  <a:pt x="523" y="361"/>
                </a:moveTo>
                <a:lnTo>
                  <a:pt x="523" y="361"/>
                </a:lnTo>
                <a:cubicBezTo>
                  <a:pt x="523" y="382"/>
                  <a:pt x="516" y="396"/>
                  <a:pt x="502" y="410"/>
                </a:cubicBezTo>
                <a:cubicBezTo>
                  <a:pt x="502" y="417"/>
                  <a:pt x="551" y="474"/>
                  <a:pt x="523" y="502"/>
                </a:cubicBezTo>
                <a:cubicBezTo>
                  <a:pt x="509" y="523"/>
                  <a:pt x="509" y="523"/>
                  <a:pt x="509" y="523"/>
                </a:cubicBezTo>
                <a:cubicBezTo>
                  <a:pt x="488" y="544"/>
                  <a:pt x="431" y="509"/>
                  <a:pt x="417" y="495"/>
                </a:cubicBezTo>
                <a:cubicBezTo>
                  <a:pt x="403" y="509"/>
                  <a:pt x="382" y="516"/>
                  <a:pt x="361" y="523"/>
                </a:cubicBezTo>
                <a:cubicBezTo>
                  <a:pt x="368" y="523"/>
                  <a:pt x="368" y="523"/>
                  <a:pt x="368" y="523"/>
                </a:cubicBezTo>
                <a:cubicBezTo>
                  <a:pt x="368" y="523"/>
                  <a:pt x="354" y="601"/>
                  <a:pt x="311" y="601"/>
                </a:cubicBezTo>
                <a:cubicBezTo>
                  <a:pt x="297" y="601"/>
                  <a:pt x="297" y="601"/>
                  <a:pt x="297" y="601"/>
                </a:cubicBezTo>
                <a:cubicBezTo>
                  <a:pt x="262" y="601"/>
                  <a:pt x="247" y="530"/>
                  <a:pt x="240" y="516"/>
                </a:cubicBezTo>
                <a:cubicBezTo>
                  <a:pt x="226" y="516"/>
                  <a:pt x="205" y="509"/>
                  <a:pt x="191" y="495"/>
                </a:cubicBezTo>
                <a:cubicBezTo>
                  <a:pt x="191" y="502"/>
                  <a:pt x="191" y="502"/>
                  <a:pt x="191" y="502"/>
                </a:cubicBezTo>
                <a:cubicBezTo>
                  <a:pt x="191" y="502"/>
                  <a:pt x="127" y="551"/>
                  <a:pt x="99" y="516"/>
                </a:cubicBezTo>
                <a:cubicBezTo>
                  <a:pt x="85" y="509"/>
                  <a:pt x="85" y="509"/>
                  <a:pt x="85" y="509"/>
                </a:cubicBezTo>
                <a:cubicBezTo>
                  <a:pt x="64" y="481"/>
                  <a:pt x="99" y="424"/>
                  <a:pt x="106" y="410"/>
                </a:cubicBezTo>
                <a:cubicBezTo>
                  <a:pt x="99" y="396"/>
                  <a:pt x="92" y="382"/>
                  <a:pt x="85" y="361"/>
                </a:cubicBezTo>
                <a:cubicBezTo>
                  <a:pt x="71" y="361"/>
                  <a:pt x="0" y="339"/>
                  <a:pt x="0" y="304"/>
                </a:cubicBezTo>
                <a:cubicBezTo>
                  <a:pt x="0" y="290"/>
                  <a:pt x="0" y="290"/>
                  <a:pt x="0" y="290"/>
                </a:cubicBezTo>
                <a:cubicBezTo>
                  <a:pt x="0" y="255"/>
                  <a:pt x="71" y="240"/>
                  <a:pt x="85" y="240"/>
                </a:cubicBezTo>
                <a:cubicBezTo>
                  <a:pt x="92" y="219"/>
                  <a:pt x="99" y="205"/>
                  <a:pt x="106" y="184"/>
                </a:cubicBezTo>
                <a:cubicBezTo>
                  <a:pt x="99" y="177"/>
                  <a:pt x="57" y="113"/>
                  <a:pt x="85" y="92"/>
                </a:cubicBezTo>
                <a:cubicBezTo>
                  <a:pt x="99" y="78"/>
                  <a:pt x="99" y="78"/>
                  <a:pt x="99" y="78"/>
                </a:cubicBezTo>
                <a:cubicBezTo>
                  <a:pt x="120" y="50"/>
                  <a:pt x="177" y="92"/>
                  <a:pt x="191" y="99"/>
                </a:cubicBezTo>
                <a:cubicBezTo>
                  <a:pt x="205" y="92"/>
                  <a:pt x="226" y="85"/>
                  <a:pt x="240" y="78"/>
                </a:cubicBezTo>
                <a:cubicBezTo>
                  <a:pt x="247" y="64"/>
                  <a:pt x="269" y="0"/>
                  <a:pt x="297" y="0"/>
                </a:cubicBezTo>
                <a:cubicBezTo>
                  <a:pt x="311" y="0"/>
                  <a:pt x="311" y="0"/>
                  <a:pt x="311" y="0"/>
                </a:cubicBezTo>
                <a:cubicBezTo>
                  <a:pt x="346" y="0"/>
                  <a:pt x="361" y="57"/>
                  <a:pt x="368" y="78"/>
                </a:cubicBezTo>
                <a:cubicBezTo>
                  <a:pt x="382" y="85"/>
                  <a:pt x="403" y="92"/>
                  <a:pt x="417" y="99"/>
                </a:cubicBezTo>
                <a:cubicBezTo>
                  <a:pt x="431" y="92"/>
                  <a:pt x="488" y="57"/>
                  <a:pt x="509" y="78"/>
                </a:cubicBezTo>
                <a:cubicBezTo>
                  <a:pt x="523" y="92"/>
                  <a:pt x="523" y="92"/>
                  <a:pt x="523" y="92"/>
                </a:cubicBezTo>
                <a:cubicBezTo>
                  <a:pt x="551" y="120"/>
                  <a:pt x="516" y="170"/>
                  <a:pt x="502" y="184"/>
                </a:cubicBezTo>
                <a:cubicBezTo>
                  <a:pt x="516" y="205"/>
                  <a:pt x="523" y="219"/>
                  <a:pt x="523" y="240"/>
                </a:cubicBezTo>
                <a:cubicBezTo>
                  <a:pt x="530" y="240"/>
                  <a:pt x="608" y="248"/>
                  <a:pt x="608" y="290"/>
                </a:cubicBezTo>
                <a:cubicBezTo>
                  <a:pt x="608" y="304"/>
                  <a:pt x="608" y="304"/>
                  <a:pt x="608" y="304"/>
                </a:cubicBezTo>
                <a:cubicBezTo>
                  <a:pt x="608" y="339"/>
                  <a:pt x="544" y="353"/>
                  <a:pt x="523" y="361"/>
                </a:cubicBezTo>
                <a:close/>
                <a:moveTo>
                  <a:pt x="304" y="127"/>
                </a:moveTo>
                <a:lnTo>
                  <a:pt x="304" y="127"/>
                </a:lnTo>
                <a:cubicBezTo>
                  <a:pt x="212" y="127"/>
                  <a:pt x="134" y="205"/>
                  <a:pt x="134" y="297"/>
                </a:cubicBezTo>
                <a:cubicBezTo>
                  <a:pt x="134" y="396"/>
                  <a:pt x="212" y="467"/>
                  <a:pt x="304" y="467"/>
                </a:cubicBezTo>
                <a:cubicBezTo>
                  <a:pt x="396" y="467"/>
                  <a:pt x="474" y="396"/>
                  <a:pt x="474" y="297"/>
                </a:cubicBezTo>
                <a:cubicBezTo>
                  <a:pt x="474" y="205"/>
                  <a:pt x="396" y="127"/>
                  <a:pt x="304" y="127"/>
                </a:cubicBezTo>
                <a:close/>
                <a:moveTo>
                  <a:pt x="304" y="410"/>
                </a:moveTo>
                <a:lnTo>
                  <a:pt x="304" y="410"/>
                </a:lnTo>
                <a:cubicBezTo>
                  <a:pt x="240" y="410"/>
                  <a:pt x="191" y="361"/>
                  <a:pt x="191" y="297"/>
                </a:cubicBezTo>
                <a:cubicBezTo>
                  <a:pt x="191" y="233"/>
                  <a:pt x="240" y="184"/>
                  <a:pt x="304" y="184"/>
                </a:cubicBezTo>
                <a:cubicBezTo>
                  <a:pt x="368" y="184"/>
                  <a:pt x="417" y="233"/>
                  <a:pt x="417" y="297"/>
                </a:cubicBezTo>
                <a:cubicBezTo>
                  <a:pt x="417" y="361"/>
                  <a:pt x="368" y="410"/>
                  <a:pt x="304" y="410"/>
                </a:cubicBezTo>
                <a:close/>
                <a:moveTo>
                  <a:pt x="304" y="240"/>
                </a:moveTo>
                <a:lnTo>
                  <a:pt x="304" y="240"/>
                </a:lnTo>
                <a:cubicBezTo>
                  <a:pt x="276" y="240"/>
                  <a:pt x="247" y="269"/>
                  <a:pt x="247" y="297"/>
                </a:cubicBezTo>
                <a:cubicBezTo>
                  <a:pt x="247" y="332"/>
                  <a:pt x="276" y="353"/>
                  <a:pt x="304" y="353"/>
                </a:cubicBezTo>
                <a:cubicBezTo>
                  <a:pt x="332" y="353"/>
                  <a:pt x="361" y="332"/>
                  <a:pt x="361" y="297"/>
                </a:cubicBezTo>
                <a:cubicBezTo>
                  <a:pt x="361" y="269"/>
                  <a:pt x="332" y="240"/>
                  <a:pt x="304" y="240"/>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68562" tIns="34281" rIns="68562" bIns="34281" anchor="ctr"/>
          <a:lstStyle/>
          <a:p>
            <a:pPr eaLnBrk="1" hangingPunct="1">
              <a:defRPr/>
            </a:pPr>
            <a:endParaRPr lang="zh-CN" altLang="en-US"/>
          </a:p>
        </p:txBody>
      </p:sp>
      <p:pic>
        <p:nvPicPr>
          <p:cNvPr id="92" name="图片 80"/>
          <p:cNvPicPr>
            <a:picLocks noChangeAspect="1"/>
          </p:cNvPicPr>
          <p:nvPr/>
        </p:nvPicPr>
        <p:blipFill>
          <a:blip r:embed="rId15" cstate="print"/>
          <a:srcRect l="4695" r="4695"/>
          <a:stretch>
            <a:fillRect/>
          </a:stretch>
        </p:blipFill>
        <p:spPr>
          <a:xfrm>
            <a:off x="3019680" y="3895103"/>
            <a:ext cx="1011638" cy="728400"/>
          </a:xfrm>
          <a:prstGeom prst="rect">
            <a:avLst/>
          </a:prstGeom>
          <a:ln>
            <a:noFill/>
          </a:ln>
          <a:effectLst>
            <a:outerShdw blurRad="190500" algn="tl" rotWithShape="0">
              <a:srgbClr val="000000">
                <a:alpha val="70000"/>
              </a:srgbClr>
            </a:outerShdw>
          </a:effectLst>
        </p:spPr>
      </p:pic>
      <p:pic>
        <p:nvPicPr>
          <p:cNvPr id="93" name="图片 86"/>
          <p:cNvPicPr>
            <a:picLocks noChangeAspect="1"/>
          </p:cNvPicPr>
          <p:nvPr/>
        </p:nvPicPr>
        <p:blipFill rotWithShape="1">
          <a:blip r:embed="rId16" cstate="screen">
            <a:extLst>
              <a:ext uri="{28A0092B-C50C-407E-A947-70E740481C1C}">
                <a14:useLocalDpi xmlns:a14="http://schemas.microsoft.com/office/drawing/2010/main" xmlns=""/>
              </a:ext>
            </a:extLst>
          </a:blip>
          <a:srcRect l="406" r="406"/>
          <a:stretch/>
        </p:blipFill>
        <p:spPr>
          <a:xfrm>
            <a:off x="675201" y="3893679"/>
            <a:ext cx="1011638" cy="728400"/>
          </a:xfrm>
          <a:prstGeom prst="rect">
            <a:avLst/>
          </a:prstGeom>
          <a:ln>
            <a:noFill/>
          </a:ln>
          <a:effectLst>
            <a:outerShdw blurRad="190500" algn="tl" rotWithShape="0">
              <a:srgbClr val="000000">
                <a:alpha val="70000"/>
              </a:srgbClr>
            </a:outerShdw>
          </a:effectLst>
        </p:spPr>
      </p:pic>
      <p:pic>
        <p:nvPicPr>
          <p:cNvPr id="94" name="图片 87"/>
          <p:cNvPicPr>
            <a:picLocks noChangeAspect="1"/>
          </p:cNvPicPr>
          <p:nvPr/>
        </p:nvPicPr>
        <p:blipFill rotWithShape="1">
          <a:blip r:embed="rId17" cstate="screen">
            <a:extLst>
              <a:ext uri="{28A0092B-C50C-407E-A947-70E740481C1C}">
                <a14:useLocalDpi xmlns:a14="http://schemas.microsoft.com/office/drawing/2010/main" xmlns=""/>
              </a:ext>
            </a:extLst>
          </a:blip>
          <a:srcRect l="4939" r="4939"/>
          <a:stretch/>
        </p:blipFill>
        <p:spPr>
          <a:xfrm>
            <a:off x="1843645" y="3895103"/>
            <a:ext cx="1011638" cy="728400"/>
          </a:xfrm>
          <a:prstGeom prst="rect">
            <a:avLst/>
          </a:prstGeom>
          <a:ln>
            <a:noFill/>
          </a:ln>
          <a:effectLst>
            <a:outerShdw blurRad="190500" algn="tl" rotWithShape="0">
              <a:srgbClr val="000000">
                <a:alpha val="70000"/>
              </a:srgbClr>
            </a:outerShdw>
          </a:effectLst>
        </p:spPr>
      </p:pic>
      <p:sp>
        <p:nvSpPr>
          <p:cNvPr id="95" name="矩形 27"/>
          <p:cNvSpPr/>
          <p:nvPr/>
        </p:nvSpPr>
        <p:spPr>
          <a:xfrm>
            <a:off x="674193" y="3893678"/>
            <a:ext cx="1011388" cy="192342"/>
          </a:xfrm>
          <a:prstGeom prst="rect">
            <a:avLst/>
          </a:prstGeom>
          <a:solidFill>
            <a:schemeClr val="tx1">
              <a:alpha val="84000"/>
            </a:schemeClr>
          </a:solidFill>
        </p:spPr>
        <p:txBody>
          <a:bodyPr wrap="square" lIns="68562" tIns="34281" rIns="68562" bIns="34281">
            <a:spAutoFit/>
          </a:bodyPr>
          <a:lstStyle/>
          <a:p>
            <a:pPr algn="ctr"/>
            <a:r>
              <a:rPr lang="en-US" altLang="zh-CN" sz="800" dirty="0">
                <a:solidFill>
                  <a:schemeClr val="bg1"/>
                </a:solidFill>
                <a:latin typeface="Akkurat Pro" panose="020B0504020101020102" pitchFamily="34" charset="0"/>
                <a:ea typeface="微软雅黑" pitchFamily="34" charset="-122"/>
              </a:rPr>
              <a:t>Load truck</a:t>
            </a:r>
            <a:endParaRPr lang="zh-CN" altLang="en-US" sz="800" dirty="0">
              <a:solidFill>
                <a:schemeClr val="bg1"/>
              </a:solidFill>
              <a:latin typeface="Akkurat Pro" panose="020B0504020101020102" pitchFamily="34" charset="0"/>
              <a:ea typeface="微软雅黑" pitchFamily="34" charset="-122"/>
            </a:endParaRPr>
          </a:p>
        </p:txBody>
      </p:sp>
      <p:sp>
        <p:nvSpPr>
          <p:cNvPr id="96" name="矩形 36"/>
          <p:cNvSpPr/>
          <p:nvPr/>
        </p:nvSpPr>
        <p:spPr>
          <a:xfrm>
            <a:off x="3019184" y="3893678"/>
            <a:ext cx="1012897" cy="192342"/>
          </a:xfrm>
          <a:prstGeom prst="rect">
            <a:avLst/>
          </a:prstGeom>
          <a:solidFill>
            <a:schemeClr val="tx1">
              <a:alpha val="84000"/>
            </a:schemeClr>
          </a:solidFill>
        </p:spPr>
        <p:txBody>
          <a:bodyPr wrap="square" lIns="68562" tIns="34281" rIns="68562" bIns="34281">
            <a:spAutoFit/>
          </a:bodyPr>
          <a:lstStyle/>
          <a:p>
            <a:pPr algn="ctr"/>
            <a:r>
              <a:rPr lang="en-US" altLang="zh-CN" sz="800" dirty="0">
                <a:solidFill>
                  <a:schemeClr val="bg1"/>
                </a:solidFill>
                <a:latin typeface="Akkurat Pro" panose="020B0504020101020102" pitchFamily="34" charset="0"/>
                <a:ea typeface="微软雅黑" pitchFamily="34" charset="-122"/>
              </a:rPr>
              <a:t>Mine truck</a:t>
            </a:r>
            <a:endParaRPr lang="zh-CN" altLang="en-US" sz="800" dirty="0">
              <a:solidFill>
                <a:schemeClr val="bg1"/>
              </a:solidFill>
              <a:latin typeface="Akkurat Pro" panose="020B0504020101020102" pitchFamily="34" charset="0"/>
              <a:ea typeface="微软雅黑" pitchFamily="34" charset="-122"/>
            </a:endParaRPr>
          </a:p>
        </p:txBody>
      </p:sp>
      <p:sp>
        <p:nvSpPr>
          <p:cNvPr id="97" name="矩形 28"/>
          <p:cNvSpPr/>
          <p:nvPr/>
        </p:nvSpPr>
        <p:spPr>
          <a:xfrm>
            <a:off x="1842386" y="3893678"/>
            <a:ext cx="1011307" cy="192342"/>
          </a:xfrm>
          <a:prstGeom prst="rect">
            <a:avLst/>
          </a:prstGeom>
          <a:solidFill>
            <a:schemeClr val="tx1">
              <a:alpha val="84000"/>
            </a:schemeClr>
          </a:solidFill>
        </p:spPr>
        <p:txBody>
          <a:bodyPr wrap="square" lIns="68562" tIns="34281" rIns="68562" bIns="34281">
            <a:spAutoFit/>
          </a:bodyPr>
          <a:lstStyle/>
          <a:p>
            <a:pPr algn="ctr"/>
            <a:r>
              <a:rPr lang="en-US" altLang="zh-CN" sz="800" dirty="0">
                <a:solidFill>
                  <a:schemeClr val="bg1"/>
                </a:solidFill>
                <a:latin typeface="Akkurat Pro" panose="020B0504020101020102" pitchFamily="34" charset="0"/>
                <a:ea typeface="微软雅黑" pitchFamily="34" charset="-122"/>
              </a:rPr>
              <a:t>Shuttle bus</a:t>
            </a:r>
            <a:endParaRPr lang="zh-CN" altLang="en-US" sz="800" dirty="0">
              <a:solidFill>
                <a:schemeClr val="bg1"/>
              </a:solidFill>
              <a:latin typeface="Akkurat Pro" panose="020B0504020101020102" pitchFamily="34" charset="0"/>
              <a:ea typeface="微软雅黑" pitchFamily="34" charset="-122"/>
            </a:endParaRPr>
          </a:p>
        </p:txBody>
      </p:sp>
      <p:pic>
        <p:nvPicPr>
          <p:cNvPr id="2050" name="Picture 2"/>
          <p:cNvPicPr>
            <a:picLocks noChangeAspect="1" noChangeArrowheads="1"/>
          </p:cNvPicPr>
          <p:nvPr/>
        </p:nvPicPr>
        <p:blipFill>
          <a:blip r:embed="rId18" cstate="print"/>
          <a:srcRect/>
          <a:stretch>
            <a:fillRect/>
          </a:stretch>
        </p:blipFill>
        <p:spPr bwMode="auto">
          <a:xfrm>
            <a:off x="2555776" y="1203598"/>
            <a:ext cx="4104456" cy="3302298"/>
          </a:xfrm>
          <a:prstGeom prst="rect">
            <a:avLst/>
          </a:prstGeom>
          <a:noFill/>
          <a:ln w="9525">
            <a:noFill/>
            <a:miter lim="800000"/>
            <a:headEnd/>
            <a:tailEnd/>
          </a:ln>
        </p:spPr>
      </p:pic>
    </p:spTree>
    <p:extLst>
      <p:ext uri="{BB962C8B-B14F-4D97-AF65-F5344CB8AC3E}">
        <p14:creationId xmlns:p14="http://schemas.microsoft.com/office/powerpoint/2010/main" xmlns="" val="2967468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2h5yy0n">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2h5yy0n">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g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15925</TotalTime>
  <Words>1732</Words>
  <Application>Microsoft Office PowerPoint</Application>
  <PresentationFormat>On-screen Show (16:9)</PresentationFormat>
  <Paragraphs>406</Paragraphs>
  <Slides>17</Slides>
  <Notes>14</Notes>
  <HiddenSlides>0</HiddenSlides>
  <MMClips>4</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Office 主题</vt:lpstr>
      <vt:lpstr>自定义设计方案</vt:lpstr>
      <vt:lpstr>Page </vt:lpstr>
      <vt:lpstr>9_内容Copytext </vt:lpstr>
      <vt:lpstr>Slide 1</vt:lpstr>
      <vt:lpstr>The Intelligent Revolution Will Profoundly Impact Every Person, Home and Organization</vt:lpstr>
      <vt:lpstr>Slide 3</vt:lpstr>
      <vt:lpstr>Slide 4</vt:lpstr>
      <vt:lpstr>Slide 5</vt:lpstr>
      <vt:lpstr>Slide 6</vt:lpstr>
      <vt:lpstr>Slide 7</vt:lpstr>
      <vt:lpstr>Slide 8</vt:lpstr>
      <vt:lpstr>Slide 9</vt:lpstr>
      <vt:lpstr>Slide 10</vt:lpstr>
      <vt:lpstr>Service Experience Requirement Evolution </vt:lpstr>
      <vt:lpstr>Europe 5G Commercialization Plan</vt:lpstr>
      <vt:lpstr>In Summary, 5G Brings the Smart Networking Closer</vt:lpstr>
      <vt:lpstr>European 5G Spectrum Overview: C-Band &amp; 700MHz &amp; mmWave</vt:lpstr>
      <vt:lpstr>Efficient Spectrum Strategy</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Wangshuo (Saber)</dc:creator>
  <cp:lastModifiedBy>Dell</cp:lastModifiedBy>
  <cp:revision>571</cp:revision>
  <dcterms:modified xsi:type="dcterms:W3CDTF">2018-09-19T07:57:17Z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(3)sSwrBrL4V3ziZKPVItvm3zxjLAzA64oCyDjOBhEGfSoBIQD3VtWo7SQHA2Sw8enMcGW2LzfS
iDyx1d9K97MSL/elM3AVZ2NIVcn2tkYAZnaU87Jf0azTq+oUqclpC7+1WpjpB6j9Lkkc9sSd
oZXeev5/Fyo76SDQn7jd8DmzErHAovA/Tw3IOzTkNbsjwVYWXyl80AsMUcO6G3nJrCME60M3
Ao8P0ODnaTXccNw9n2</vt:lpwstr>
  </property>
  <property fmtid="{D5CDD505-2E9C-101B-9397-08002B2CF9AE}" pid="3" name="_2015_ms_pID_7253431">
    <vt:lpwstr>H8pwLe4tluaT+vpyf3eVjWZYEWOk7rXwqPbSz/8OXtu1TVPoDzQJ8V
TDzYpKXR/z/dyGrncqI906xLd2qhkpPYWALuTmP46DXPlv+GfhA80q6L9H0sCEZWsVl6hzvz
RsMcwDiFtd5aVv7PlgQ5mCgKMFDnAHfRRXuYl+G74Izqxoqvb3vIaDIVsaUQlEFTzxevroIQ
FAvo7N8OC4fPqpdnX27xV8FGikmZju6lDVtM</vt:lpwstr>
  </property>
  <property fmtid="{D5CDD505-2E9C-101B-9397-08002B2CF9AE}" pid="4" name="_2015_ms_pID_7253432">
    <vt:lpwstr>0g==</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1537283001</vt:lpwstr>
  </property>
</Properties>
</file>